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79" r:id="rId2"/>
    <p:sldMasterId id="2147483706" r:id="rId3"/>
    <p:sldMasterId id="2147483714" r:id="rId4"/>
    <p:sldMasterId id="2147483717" r:id="rId5"/>
    <p:sldMasterId id="2147483718" r:id="rId6"/>
  </p:sldMasterIdLst>
  <p:notesMasterIdLst>
    <p:notesMasterId r:id="rId39"/>
  </p:notesMasterIdLst>
  <p:sldIdLst>
    <p:sldId id="257" r:id="rId7"/>
    <p:sldId id="285" r:id="rId8"/>
    <p:sldId id="258" r:id="rId9"/>
    <p:sldId id="284" r:id="rId10"/>
    <p:sldId id="283" r:id="rId11"/>
    <p:sldId id="279" r:id="rId12"/>
    <p:sldId id="288" r:id="rId13"/>
    <p:sldId id="289" r:id="rId14"/>
    <p:sldId id="286" r:id="rId15"/>
    <p:sldId id="290" r:id="rId16"/>
    <p:sldId id="291" r:id="rId17"/>
    <p:sldId id="260" r:id="rId18"/>
    <p:sldId id="292" r:id="rId19"/>
    <p:sldId id="261" r:id="rId20"/>
    <p:sldId id="281" r:id="rId21"/>
    <p:sldId id="263" r:id="rId22"/>
    <p:sldId id="264" r:id="rId23"/>
    <p:sldId id="295" r:id="rId24"/>
    <p:sldId id="293" r:id="rId25"/>
    <p:sldId id="267" r:id="rId26"/>
    <p:sldId id="265" r:id="rId27"/>
    <p:sldId id="303" r:id="rId28"/>
    <p:sldId id="269" r:id="rId29"/>
    <p:sldId id="280" r:id="rId30"/>
    <p:sldId id="271" r:id="rId31"/>
    <p:sldId id="274" r:id="rId32"/>
    <p:sldId id="275" r:id="rId33"/>
    <p:sldId id="302" r:id="rId34"/>
    <p:sldId id="276" r:id="rId35"/>
    <p:sldId id="300" r:id="rId36"/>
    <p:sldId id="301" r:id="rId37"/>
    <p:sldId id="277" r:id="rId3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DCFD3"/>
    <a:srgbClr val="FFFF00"/>
    <a:srgbClr val="99CCFF"/>
    <a:srgbClr val="FFFFFF"/>
    <a:srgbClr val="CCFFCC"/>
    <a:srgbClr val="E9EBE5"/>
    <a:srgbClr val="43734A"/>
    <a:srgbClr val="99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67" autoAdjust="0"/>
    <p:restoredTop sz="94595" autoAdjust="0"/>
  </p:normalViewPr>
  <p:slideViewPr>
    <p:cSldViewPr>
      <p:cViewPr varScale="1">
        <p:scale>
          <a:sx n="77" d="100"/>
          <a:sy n="77" d="100"/>
        </p:scale>
        <p:origin x="322" y="67"/>
      </p:cViewPr>
      <p:guideLst>
        <p:guide orient="horz" pos="2160"/>
        <p:guide pos="2880"/>
      </p:guideLst>
    </p:cSldViewPr>
  </p:slideViewPr>
  <p:outlineViewPr>
    <p:cViewPr>
      <p:scale>
        <a:sx n="33" d="100"/>
        <a:sy n="33" d="100"/>
      </p:scale>
      <p:origin x="0" y="1452"/>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9BCD1F3C-6604-4DBA-AC2F-F16D4ABE7891}" type="datetimeFigureOut">
              <a:rPr lang="en-US"/>
              <a:pPr>
                <a:defRPr/>
              </a:pPr>
              <a:t>12/27/2017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DEE10F44-3775-447C-8D58-CAC4552C152E}" type="slidenum">
              <a:rPr lang="en-US"/>
              <a:pPr>
                <a:defRPr/>
              </a:pPr>
              <a:t>‹#›</a:t>
            </a:fld>
            <a:endParaRPr lang="en-US"/>
          </a:p>
        </p:txBody>
      </p:sp>
    </p:spTree>
    <p:extLst>
      <p:ext uri="{BB962C8B-B14F-4D97-AF65-F5344CB8AC3E}">
        <p14:creationId xmlns:p14="http://schemas.microsoft.com/office/powerpoint/2010/main" val="27983214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5FD017-9B5E-4FE9-B59A-627EC4D9B916}" type="slidenum">
              <a:rPr lang="en-US"/>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5FD017-9B5E-4FE9-B59A-627EC4D9B916}" type="slidenum">
              <a:rPr lang="en-US"/>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EE10F44-3775-447C-8D58-CAC4552C152E}" type="slidenum">
              <a:rPr lang="en-US" smtClean="0"/>
              <a:pPr>
                <a:defRPr/>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EE10F44-3775-447C-8D58-CAC4552C152E}"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1600200" y="990600"/>
            <a:ext cx="6096000" cy="1879600"/>
          </a:xfrm>
        </p:spPr>
        <p:txBody>
          <a:bodyPr anchor="b"/>
          <a:lstStyle>
            <a:lvl1pPr>
              <a:lnSpc>
                <a:spcPct val="95000"/>
              </a:lnSpc>
              <a:defRPr sz="5400"/>
            </a:lvl1pPr>
          </a:lstStyle>
          <a:p>
            <a:r>
              <a:rPr lang="en-US"/>
              <a:t>Click to edit Master title style</a:t>
            </a:r>
          </a:p>
        </p:txBody>
      </p:sp>
      <p:sp>
        <p:nvSpPr>
          <p:cNvPr id="40963" name="Rectangle 3"/>
          <p:cNvSpPr>
            <a:spLocks noGrp="1" noChangeArrowheads="1"/>
          </p:cNvSpPr>
          <p:nvPr>
            <p:ph type="subTitle" idx="1"/>
          </p:nvPr>
        </p:nvSpPr>
        <p:spPr>
          <a:xfrm>
            <a:off x="1682750" y="4076700"/>
            <a:ext cx="5861050" cy="12573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F64A5692-7FC5-4D00-B697-FBE99C911A3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E40E1D-18BC-48A1-893D-FB81B28BB2A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24600" y="533400"/>
            <a:ext cx="1752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533400"/>
            <a:ext cx="5105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86CED4-BFA3-462D-92A8-353BDDCA301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1828800" y="1524000"/>
            <a:ext cx="6096000" cy="1879600"/>
          </a:xfrm>
        </p:spPr>
        <p:txBody>
          <a:bodyPr anchor="b"/>
          <a:lstStyle>
            <a:lvl1pPr>
              <a:defRPr/>
            </a:lvl1pPr>
          </a:lstStyle>
          <a:p>
            <a:r>
              <a:rPr lang="en-US"/>
              <a:t>Click to edit Master title style</a:t>
            </a:r>
          </a:p>
        </p:txBody>
      </p:sp>
      <p:sp>
        <p:nvSpPr>
          <p:cNvPr id="57347" name="Rectangle 3"/>
          <p:cNvSpPr>
            <a:spLocks noGrp="1" noChangeArrowheads="1"/>
          </p:cNvSpPr>
          <p:nvPr>
            <p:ph type="subTitle" idx="1"/>
          </p:nvPr>
        </p:nvSpPr>
        <p:spPr>
          <a:xfrm>
            <a:off x="1911350" y="4076700"/>
            <a:ext cx="5861050" cy="12573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CC338B2-0058-4B61-AA8B-CEC81E3D8FF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EBF4F6-16D8-4018-8F01-033DF36E023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AC3F29-A046-4AAC-B7AB-BDC60F8B5C4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8194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8194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F8F5FE-D482-4A62-B548-810CB7D8B94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9FAAACA-6636-4A88-9C78-B33F65A6574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0CE73ED-3DCF-40A8-86AF-A111E90B0E8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0745B0C-5350-427C-8C61-6C59BFDC0027}"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9AABE1-795E-467B-886E-491FA72BFC8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426F88-F800-4772-A12D-763528E74BC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40B823-27C3-49AE-9E38-92671D69289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C7359A-5615-483B-98A1-8722C615CAF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600200"/>
            <a:ext cx="19431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600200"/>
            <a:ext cx="56769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E0D356-6A33-49B2-BDAD-0DB4C6B1D2F0}"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70700"/>
            <a:chOff x="0" y="0"/>
            <a:chExt cx="5770" cy="4328"/>
          </a:xfrm>
        </p:grpSpPr>
        <p:sp>
          <p:nvSpPr>
            <p:cNvPr id="5"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a:defRPr/>
              </a:pPr>
              <a:endParaRPr kumimoji="1" lang="en-US" sz="1800"/>
            </a:p>
          </p:txBody>
        </p:sp>
        <p:sp>
          <p:nvSpPr>
            <p:cNvPr id="6"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defRPr/>
              </a:pPr>
              <a:endParaRPr kumimoji="1" lang="en-US" sz="1800"/>
            </a:p>
          </p:txBody>
        </p:sp>
        <p:sp>
          <p:nvSpPr>
            <p:cNvPr id="7"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defRPr/>
              </a:pPr>
              <a:endParaRPr kumimoji="1" lang="en-US" sz="1800"/>
            </a:p>
          </p:txBody>
        </p:sp>
        <p:grpSp>
          <p:nvGrpSpPr>
            <p:cNvPr id="8" name="Group 6"/>
            <p:cNvGrpSpPr>
              <a:grpSpLocks/>
            </p:cNvGrpSpPr>
            <p:nvPr/>
          </p:nvGrpSpPr>
          <p:grpSpPr bwMode="auto">
            <a:xfrm>
              <a:off x="4944" y="-9"/>
              <a:ext cx="816" cy="3984"/>
              <a:chOff x="4944" y="-9"/>
              <a:chExt cx="816" cy="3984"/>
            </a:xfrm>
          </p:grpSpPr>
          <p:grpSp>
            <p:nvGrpSpPr>
              <p:cNvPr id="20" name="Group 7"/>
              <p:cNvGrpSpPr>
                <a:grpSpLocks/>
              </p:cNvGrpSpPr>
              <p:nvPr userDrawn="1"/>
            </p:nvGrpSpPr>
            <p:grpSpPr bwMode="auto">
              <a:xfrm>
                <a:off x="5280" y="-9"/>
                <a:ext cx="480" cy="1440"/>
                <a:chOff x="5280" y="-9"/>
                <a:chExt cx="480" cy="1440"/>
              </a:xfrm>
            </p:grpSpPr>
            <p:grpSp>
              <p:nvGrpSpPr>
                <p:cNvPr id="41" name="Group 8"/>
                <p:cNvGrpSpPr>
                  <a:grpSpLocks/>
                </p:cNvGrpSpPr>
                <p:nvPr userDrawn="1"/>
              </p:nvGrpSpPr>
              <p:grpSpPr bwMode="auto">
                <a:xfrm rot="-5400000">
                  <a:off x="5493" y="-10"/>
                  <a:ext cx="174" cy="176"/>
                  <a:chOff x="1747" y="323"/>
                  <a:chExt cx="1690" cy="2560"/>
                </a:xfrm>
              </p:grpSpPr>
              <p:grpSp>
                <p:nvGrpSpPr>
                  <p:cNvPr id="50" name="Group 9"/>
                  <p:cNvGrpSpPr>
                    <a:grpSpLocks/>
                  </p:cNvGrpSpPr>
                  <p:nvPr/>
                </p:nvGrpSpPr>
                <p:grpSpPr bwMode="auto">
                  <a:xfrm>
                    <a:off x="1747" y="323"/>
                    <a:ext cx="1690" cy="2560"/>
                    <a:chOff x="1747" y="323"/>
                    <a:chExt cx="1690" cy="2560"/>
                  </a:xfrm>
                </p:grpSpPr>
                <p:sp>
                  <p:nvSpPr>
                    <p:cNvPr id="57" name="Freeform 10"/>
                    <p:cNvSpPr>
                      <a:spLocks/>
                    </p:cNvSpPr>
                    <p:nvPr/>
                  </p:nvSpPr>
                  <p:spPr bwMode="auto">
                    <a:xfrm>
                      <a:off x="2203" y="323"/>
                      <a:ext cx="1234"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sp>
                  <p:nvSpPr>
                    <p:cNvPr id="58" name="Freeform 11"/>
                    <p:cNvSpPr>
                      <a:spLocks/>
                    </p:cNvSpPr>
                    <p:nvPr/>
                  </p:nvSpPr>
                  <p:spPr bwMode="auto">
                    <a:xfrm>
                      <a:off x="1747" y="381"/>
                      <a:ext cx="864" cy="2065"/>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grpSp>
              <p:sp>
                <p:nvSpPr>
                  <p:cNvPr id="51" name="Oval 12"/>
                  <p:cNvSpPr>
                    <a:spLocks noChangeArrowheads="1"/>
                  </p:cNvSpPr>
                  <p:nvPr/>
                </p:nvSpPr>
                <p:spPr bwMode="auto">
                  <a:xfrm>
                    <a:off x="2397" y="1428"/>
                    <a:ext cx="175" cy="247"/>
                  </a:xfrm>
                  <a:prstGeom prst="ellipse">
                    <a:avLst/>
                  </a:prstGeom>
                  <a:solidFill>
                    <a:srgbClr val="E7D6B7"/>
                  </a:solidFill>
                  <a:ln w="9525">
                    <a:noFill/>
                    <a:round/>
                    <a:headEnd/>
                    <a:tailEnd/>
                  </a:ln>
                  <a:effectLst/>
                </p:spPr>
                <p:txBody>
                  <a:bodyPr wrap="none" anchor="ctr"/>
                  <a:lstStyle/>
                  <a:p>
                    <a:pPr>
                      <a:defRPr/>
                    </a:pPr>
                    <a:endParaRPr lang="en-US"/>
                  </a:p>
                </p:txBody>
              </p:sp>
              <p:sp>
                <p:nvSpPr>
                  <p:cNvPr id="52" name="Freeform 13"/>
                  <p:cNvSpPr>
                    <a:spLocks/>
                  </p:cNvSpPr>
                  <p:nvPr/>
                </p:nvSpPr>
                <p:spPr bwMode="auto">
                  <a:xfrm>
                    <a:off x="2689" y="745"/>
                    <a:ext cx="262" cy="524"/>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sp>
                <p:nvSpPr>
                  <p:cNvPr id="53" name="Freeform 14"/>
                  <p:cNvSpPr>
                    <a:spLocks/>
                  </p:cNvSpPr>
                  <p:nvPr/>
                </p:nvSpPr>
                <p:spPr bwMode="auto">
                  <a:xfrm>
                    <a:off x="2757" y="1588"/>
                    <a:ext cx="398" cy="349"/>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sp>
                <p:nvSpPr>
                  <p:cNvPr id="54" name="Freeform 15"/>
                  <p:cNvSpPr>
                    <a:spLocks/>
                  </p:cNvSpPr>
                  <p:nvPr/>
                </p:nvSpPr>
                <p:spPr bwMode="auto">
                  <a:xfrm>
                    <a:off x="2504" y="1923"/>
                    <a:ext cx="146" cy="567"/>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sp>
                <p:nvSpPr>
                  <p:cNvPr id="55" name="Freeform 16"/>
                  <p:cNvSpPr>
                    <a:spLocks/>
                  </p:cNvSpPr>
                  <p:nvPr/>
                </p:nvSpPr>
                <p:spPr bwMode="auto">
                  <a:xfrm>
                    <a:off x="1912" y="1588"/>
                    <a:ext cx="389" cy="247"/>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sp>
                <p:nvSpPr>
                  <p:cNvPr id="56" name="Freeform 17"/>
                  <p:cNvSpPr>
                    <a:spLocks/>
                  </p:cNvSpPr>
                  <p:nvPr/>
                </p:nvSpPr>
                <p:spPr bwMode="auto">
                  <a:xfrm>
                    <a:off x="2096" y="934"/>
                    <a:ext cx="233" cy="378"/>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grpSp>
            <p:pic>
              <p:nvPicPr>
                <p:cNvPr id="42" name="Picture 18"/>
                <p:cNvPicPr>
                  <a:picLocks noChangeAspect="1" noChangeArrowheads="1"/>
                </p:cNvPicPr>
                <p:nvPr userDrawn="1"/>
              </p:nvPicPr>
              <p:blipFill>
                <a:blip r:embed="rId2" cstate="print"/>
                <a:srcRect/>
                <a:stretch>
                  <a:fillRect/>
                </a:stretch>
              </p:blipFill>
              <p:spPr bwMode="auto">
                <a:xfrm>
                  <a:off x="5280" y="144"/>
                  <a:ext cx="186" cy="183"/>
                </a:xfrm>
                <a:prstGeom prst="rect">
                  <a:avLst/>
                </a:prstGeom>
                <a:noFill/>
                <a:ln w="9525">
                  <a:noFill/>
                  <a:miter lim="800000"/>
                  <a:headEnd/>
                  <a:tailEnd/>
                </a:ln>
              </p:spPr>
            </p:pic>
            <p:pic>
              <p:nvPicPr>
                <p:cNvPr id="43" name="Picture 19"/>
                <p:cNvPicPr>
                  <a:picLocks noChangeAspect="1" noChangeArrowheads="1"/>
                </p:cNvPicPr>
                <p:nvPr userDrawn="1"/>
              </p:nvPicPr>
              <p:blipFill>
                <a:blip r:embed="rId2" cstate="print"/>
                <a:srcRect/>
                <a:stretch>
                  <a:fillRect/>
                </a:stretch>
              </p:blipFill>
              <p:spPr bwMode="auto">
                <a:xfrm>
                  <a:off x="5574" y="144"/>
                  <a:ext cx="186" cy="183"/>
                </a:xfrm>
                <a:prstGeom prst="rect">
                  <a:avLst/>
                </a:prstGeom>
                <a:noFill/>
                <a:ln w="9525">
                  <a:noFill/>
                  <a:miter lim="800000"/>
                  <a:headEnd/>
                  <a:tailEnd/>
                </a:ln>
              </p:spPr>
            </p:pic>
            <p:pic>
              <p:nvPicPr>
                <p:cNvPr id="44" name="Picture 20"/>
                <p:cNvPicPr>
                  <a:picLocks noChangeAspect="1" noChangeArrowheads="1"/>
                </p:cNvPicPr>
                <p:nvPr userDrawn="1"/>
              </p:nvPicPr>
              <p:blipFill>
                <a:blip r:embed="rId2" cstate="print"/>
                <a:srcRect/>
                <a:stretch>
                  <a:fillRect/>
                </a:stretch>
              </p:blipFill>
              <p:spPr bwMode="auto">
                <a:xfrm>
                  <a:off x="5424" y="336"/>
                  <a:ext cx="186" cy="183"/>
                </a:xfrm>
                <a:prstGeom prst="rect">
                  <a:avLst/>
                </a:prstGeom>
                <a:noFill/>
                <a:ln w="9525">
                  <a:noFill/>
                  <a:miter lim="800000"/>
                  <a:headEnd/>
                  <a:tailEnd/>
                </a:ln>
              </p:spPr>
            </p:pic>
            <p:pic>
              <p:nvPicPr>
                <p:cNvPr id="45" name="Picture 21"/>
                <p:cNvPicPr>
                  <a:picLocks noChangeAspect="1" noChangeArrowheads="1"/>
                </p:cNvPicPr>
                <p:nvPr userDrawn="1"/>
              </p:nvPicPr>
              <p:blipFill>
                <a:blip r:embed="rId2" cstate="print"/>
                <a:srcRect/>
                <a:stretch>
                  <a:fillRect/>
                </a:stretch>
              </p:blipFill>
              <p:spPr bwMode="auto">
                <a:xfrm>
                  <a:off x="5376" y="576"/>
                  <a:ext cx="186" cy="183"/>
                </a:xfrm>
                <a:prstGeom prst="rect">
                  <a:avLst/>
                </a:prstGeom>
                <a:noFill/>
                <a:ln w="9525">
                  <a:noFill/>
                  <a:miter lim="800000"/>
                  <a:headEnd/>
                  <a:tailEnd/>
                </a:ln>
              </p:spPr>
            </p:pic>
            <p:pic>
              <p:nvPicPr>
                <p:cNvPr id="46" name="Picture 22"/>
                <p:cNvPicPr>
                  <a:picLocks noChangeAspect="1" noChangeArrowheads="1"/>
                </p:cNvPicPr>
                <p:nvPr userDrawn="1"/>
              </p:nvPicPr>
              <p:blipFill>
                <a:blip r:embed="rId2" cstate="print"/>
                <a:srcRect/>
                <a:stretch>
                  <a:fillRect/>
                </a:stretch>
              </p:blipFill>
              <p:spPr bwMode="auto">
                <a:xfrm>
                  <a:off x="5574" y="528"/>
                  <a:ext cx="186" cy="183"/>
                </a:xfrm>
                <a:prstGeom prst="rect">
                  <a:avLst/>
                </a:prstGeom>
                <a:noFill/>
                <a:ln w="9525">
                  <a:noFill/>
                  <a:miter lim="800000"/>
                  <a:headEnd/>
                  <a:tailEnd/>
                </a:ln>
              </p:spPr>
            </p:pic>
            <p:pic>
              <p:nvPicPr>
                <p:cNvPr id="47" name="Picture 23"/>
                <p:cNvPicPr>
                  <a:picLocks noChangeAspect="1" noChangeArrowheads="1"/>
                </p:cNvPicPr>
                <p:nvPr userDrawn="1"/>
              </p:nvPicPr>
              <p:blipFill>
                <a:blip r:embed="rId2" cstate="print"/>
                <a:srcRect/>
                <a:stretch>
                  <a:fillRect/>
                </a:stretch>
              </p:blipFill>
              <p:spPr bwMode="auto">
                <a:xfrm>
                  <a:off x="5472" y="768"/>
                  <a:ext cx="186" cy="183"/>
                </a:xfrm>
                <a:prstGeom prst="rect">
                  <a:avLst/>
                </a:prstGeom>
                <a:noFill/>
                <a:ln w="9525">
                  <a:noFill/>
                  <a:miter lim="800000"/>
                  <a:headEnd/>
                  <a:tailEnd/>
                </a:ln>
              </p:spPr>
            </p:pic>
            <p:pic>
              <p:nvPicPr>
                <p:cNvPr id="48" name="Picture 24"/>
                <p:cNvPicPr>
                  <a:picLocks noChangeAspect="1" noChangeArrowheads="1"/>
                </p:cNvPicPr>
                <p:nvPr userDrawn="1"/>
              </p:nvPicPr>
              <p:blipFill>
                <a:blip r:embed="rId2" cstate="print"/>
                <a:srcRect/>
                <a:stretch>
                  <a:fillRect/>
                </a:stretch>
              </p:blipFill>
              <p:spPr bwMode="auto">
                <a:xfrm>
                  <a:off x="5574" y="1008"/>
                  <a:ext cx="186" cy="183"/>
                </a:xfrm>
                <a:prstGeom prst="rect">
                  <a:avLst/>
                </a:prstGeom>
                <a:noFill/>
                <a:ln w="9525">
                  <a:noFill/>
                  <a:miter lim="800000"/>
                  <a:headEnd/>
                  <a:tailEnd/>
                </a:ln>
              </p:spPr>
            </p:pic>
            <p:pic>
              <p:nvPicPr>
                <p:cNvPr id="49" name="Picture 25"/>
                <p:cNvPicPr>
                  <a:picLocks noChangeAspect="1" noChangeArrowheads="1"/>
                </p:cNvPicPr>
                <p:nvPr userDrawn="1"/>
              </p:nvPicPr>
              <p:blipFill>
                <a:blip r:embed="rId2" cstate="print"/>
                <a:srcRect/>
                <a:stretch>
                  <a:fillRect/>
                </a:stretch>
              </p:blipFill>
              <p:spPr bwMode="auto">
                <a:xfrm>
                  <a:off x="5574" y="1248"/>
                  <a:ext cx="186" cy="183"/>
                </a:xfrm>
                <a:prstGeom prst="rect">
                  <a:avLst/>
                </a:prstGeom>
                <a:noFill/>
                <a:ln w="9525">
                  <a:noFill/>
                  <a:miter lim="800000"/>
                  <a:headEnd/>
                  <a:tailEnd/>
                </a:ln>
              </p:spPr>
            </p:pic>
          </p:grpSp>
          <p:grpSp>
            <p:nvGrpSpPr>
              <p:cNvPr id="21" name="Group 26"/>
              <p:cNvGrpSpPr>
                <a:grpSpLocks/>
              </p:cNvGrpSpPr>
              <p:nvPr userDrawn="1"/>
            </p:nvGrpSpPr>
            <p:grpSpPr bwMode="auto">
              <a:xfrm>
                <a:off x="4944" y="1008"/>
                <a:ext cx="522" cy="2967"/>
                <a:chOff x="4944" y="1008"/>
                <a:chExt cx="522" cy="2967"/>
              </a:xfrm>
            </p:grpSpPr>
            <p:pic>
              <p:nvPicPr>
                <p:cNvPr id="22" name="Picture 27"/>
                <p:cNvPicPr>
                  <a:picLocks noChangeAspect="1" noChangeArrowheads="1"/>
                </p:cNvPicPr>
                <p:nvPr userDrawn="1"/>
              </p:nvPicPr>
              <p:blipFill>
                <a:blip r:embed="rId2" cstate="print"/>
                <a:srcRect/>
                <a:stretch>
                  <a:fillRect/>
                </a:stretch>
              </p:blipFill>
              <p:spPr bwMode="auto">
                <a:xfrm>
                  <a:off x="5136" y="1008"/>
                  <a:ext cx="186" cy="183"/>
                </a:xfrm>
                <a:prstGeom prst="rect">
                  <a:avLst/>
                </a:prstGeom>
                <a:noFill/>
                <a:ln w="9525">
                  <a:noFill/>
                  <a:miter lim="800000"/>
                  <a:headEnd/>
                  <a:tailEnd/>
                </a:ln>
              </p:spPr>
            </p:pic>
            <p:pic>
              <p:nvPicPr>
                <p:cNvPr id="23" name="Picture 28"/>
                <p:cNvPicPr>
                  <a:picLocks noChangeAspect="1" noChangeArrowheads="1"/>
                </p:cNvPicPr>
                <p:nvPr userDrawn="1"/>
              </p:nvPicPr>
              <p:blipFill>
                <a:blip r:embed="rId2" cstate="print"/>
                <a:srcRect/>
                <a:stretch>
                  <a:fillRect/>
                </a:stretch>
              </p:blipFill>
              <p:spPr bwMode="auto">
                <a:xfrm>
                  <a:off x="5184" y="1200"/>
                  <a:ext cx="186" cy="183"/>
                </a:xfrm>
                <a:prstGeom prst="rect">
                  <a:avLst/>
                </a:prstGeom>
                <a:noFill/>
                <a:ln w="9525">
                  <a:noFill/>
                  <a:miter lim="800000"/>
                  <a:headEnd/>
                  <a:tailEnd/>
                </a:ln>
              </p:spPr>
            </p:pic>
            <p:pic>
              <p:nvPicPr>
                <p:cNvPr id="24" name="Picture 29"/>
                <p:cNvPicPr>
                  <a:picLocks noChangeAspect="1" noChangeArrowheads="1"/>
                </p:cNvPicPr>
                <p:nvPr userDrawn="1"/>
              </p:nvPicPr>
              <p:blipFill>
                <a:blip r:embed="rId2" cstate="print"/>
                <a:srcRect/>
                <a:stretch>
                  <a:fillRect/>
                </a:stretch>
              </p:blipFill>
              <p:spPr bwMode="auto">
                <a:xfrm>
                  <a:off x="5136" y="1584"/>
                  <a:ext cx="186" cy="183"/>
                </a:xfrm>
                <a:prstGeom prst="rect">
                  <a:avLst/>
                </a:prstGeom>
                <a:noFill/>
                <a:ln w="9525">
                  <a:noFill/>
                  <a:miter lim="800000"/>
                  <a:headEnd/>
                  <a:tailEnd/>
                </a:ln>
              </p:spPr>
            </p:pic>
            <p:pic>
              <p:nvPicPr>
                <p:cNvPr id="25" name="Picture 30"/>
                <p:cNvPicPr>
                  <a:picLocks noChangeAspect="1" noChangeArrowheads="1"/>
                </p:cNvPicPr>
                <p:nvPr userDrawn="1"/>
              </p:nvPicPr>
              <p:blipFill>
                <a:blip r:embed="rId2" cstate="print"/>
                <a:srcRect/>
                <a:stretch>
                  <a:fillRect/>
                </a:stretch>
              </p:blipFill>
              <p:spPr bwMode="auto">
                <a:xfrm>
                  <a:off x="5280" y="1728"/>
                  <a:ext cx="186" cy="183"/>
                </a:xfrm>
                <a:prstGeom prst="rect">
                  <a:avLst/>
                </a:prstGeom>
                <a:noFill/>
                <a:ln w="9525">
                  <a:noFill/>
                  <a:miter lim="800000"/>
                  <a:headEnd/>
                  <a:tailEnd/>
                </a:ln>
              </p:spPr>
            </p:pic>
            <p:pic>
              <p:nvPicPr>
                <p:cNvPr id="26" name="Picture 31"/>
                <p:cNvPicPr>
                  <a:picLocks noChangeAspect="1" noChangeArrowheads="1"/>
                </p:cNvPicPr>
                <p:nvPr userDrawn="1"/>
              </p:nvPicPr>
              <p:blipFill>
                <a:blip r:embed="rId2" cstate="print"/>
                <a:srcRect/>
                <a:stretch>
                  <a:fillRect/>
                </a:stretch>
              </p:blipFill>
              <p:spPr bwMode="auto">
                <a:xfrm>
                  <a:off x="5040" y="1824"/>
                  <a:ext cx="186" cy="183"/>
                </a:xfrm>
                <a:prstGeom prst="rect">
                  <a:avLst/>
                </a:prstGeom>
                <a:noFill/>
                <a:ln w="9525">
                  <a:noFill/>
                  <a:miter lim="800000"/>
                  <a:headEnd/>
                  <a:tailEnd/>
                </a:ln>
              </p:spPr>
            </p:pic>
            <p:pic>
              <p:nvPicPr>
                <p:cNvPr id="27" name="Picture 32"/>
                <p:cNvPicPr>
                  <a:picLocks noChangeAspect="1" noChangeArrowheads="1"/>
                </p:cNvPicPr>
                <p:nvPr userDrawn="1"/>
              </p:nvPicPr>
              <p:blipFill>
                <a:blip r:embed="rId2" cstate="print"/>
                <a:srcRect/>
                <a:stretch>
                  <a:fillRect/>
                </a:stretch>
              </p:blipFill>
              <p:spPr bwMode="auto">
                <a:xfrm>
                  <a:off x="5088" y="2016"/>
                  <a:ext cx="186" cy="183"/>
                </a:xfrm>
                <a:prstGeom prst="rect">
                  <a:avLst/>
                </a:prstGeom>
                <a:noFill/>
                <a:ln w="9525">
                  <a:noFill/>
                  <a:miter lim="800000"/>
                  <a:headEnd/>
                  <a:tailEnd/>
                </a:ln>
              </p:spPr>
            </p:pic>
            <p:pic>
              <p:nvPicPr>
                <p:cNvPr id="28" name="Picture 33"/>
                <p:cNvPicPr>
                  <a:picLocks noChangeAspect="1" noChangeArrowheads="1"/>
                </p:cNvPicPr>
                <p:nvPr userDrawn="1"/>
              </p:nvPicPr>
              <p:blipFill>
                <a:blip r:embed="rId2" cstate="print"/>
                <a:srcRect/>
                <a:stretch>
                  <a:fillRect/>
                </a:stretch>
              </p:blipFill>
              <p:spPr bwMode="auto">
                <a:xfrm>
                  <a:off x="5280" y="2064"/>
                  <a:ext cx="186" cy="183"/>
                </a:xfrm>
                <a:prstGeom prst="rect">
                  <a:avLst/>
                </a:prstGeom>
                <a:noFill/>
                <a:ln w="9525">
                  <a:noFill/>
                  <a:miter lim="800000"/>
                  <a:headEnd/>
                  <a:tailEnd/>
                </a:ln>
              </p:spPr>
            </p:pic>
            <p:pic>
              <p:nvPicPr>
                <p:cNvPr id="29" name="Picture 34"/>
                <p:cNvPicPr>
                  <a:picLocks noChangeAspect="1" noChangeArrowheads="1"/>
                </p:cNvPicPr>
                <p:nvPr userDrawn="1"/>
              </p:nvPicPr>
              <p:blipFill>
                <a:blip r:embed="rId2" cstate="print"/>
                <a:srcRect/>
                <a:stretch>
                  <a:fillRect/>
                </a:stretch>
              </p:blipFill>
              <p:spPr bwMode="auto">
                <a:xfrm>
                  <a:off x="5232" y="2352"/>
                  <a:ext cx="186" cy="183"/>
                </a:xfrm>
                <a:prstGeom prst="rect">
                  <a:avLst/>
                </a:prstGeom>
                <a:noFill/>
                <a:ln w="9525">
                  <a:noFill/>
                  <a:miter lim="800000"/>
                  <a:headEnd/>
                  <a:tailEnd/>
                </a:ln>
              </p:spPr>
            </p:pic>
            <p:pic>
              <p:nvPicPr>
                <p:cNvPr id="30" name="Picture 35"/>
                <p:cNvPicPr>
                  <a:picLocks noChangeAspect="1" noChangeArrowheads="1"/>
                </p:cNvPicPr>
                <p:nvPr userDrawn="1"/>
              </p:nvPicPr>
              <p:blipFill>
                <a:blip r:embed="rId2" cstate="print"/>
                <a:srcRect/>
                <a:stretch>
                  <a:fillRect/>
                </a:stretch>
              </p:blipFill>
              <p:spPr bwMode="auto">
                <a:xfrm>
                  <a:off x="4992" y="2208"/>
                  <a:ext cx="186" cy="183"/>
                </a:xfrm>
                <a:prstGeom prst="rect">
                  <a:avLst/>
                </a:prstGeom>
                <a:noFill/>
                <a:ln w="9525">
                  <a:noFill/>
                  <a:miter lim="800000"/>
                  <a:headEnd/>
                  <a:tailEnd/>
                </a:ln>
              </p:spPr>
            </p:pic>
            <p:pic>
              <p:nvPicPr>
                <p:cNvPr id="31" name="Picture 36"/>
                <p:cNvPicPr>
                  <a:picLocks noChangeAspect="1" noChangeArrowheads="1"/>
                </p:cNvPicPr>
                <p:nvPr userDrawn="1"/>
              </p:nvPicPr>
              <p:blipFill>
                <a:blip r:embed="rId2" cstate="print"/>
                <a:srcRect/>
                <a:stretch>
                  <a:fillRect/>
                </a:stretch>
              </p:blipFill>
              <p:spPr bwMode="auto">
                <a:xfrm>
                  <a:off x="4992" y="2448"/>
                  <a:ext cx="186" cy="183"/>
                </a:xfrm>
                <a:prstGeom prst="rect">
                  <a:avLst/>
                </a:prstGeom>
                <a:noFill/>
                <a:ln w="9525">
                  <a:noFill/>
                  <a:miter lim="800000"/>
                  <a:headEnd/>
                  <a:tailEnd/>
                </a:ln>
              </p:spPr>
            </p:pic>
            <p:pic>
              <p:nvPicPr>
                <p:cNvPr id="32" name="Picture 37"/>
                <p:cNvPicPr>
                  <a:picLocks noChangeAspect="1" noChangeArrowheads="1"/>
                </p:cNvPicPr>
                <p:nvPr userDrawn="1"/>
              </p:nvPicPr>
              <p:blipFill>
                <a:blip r:embed="rId2" cstate="print"/>
                <a:srcRect/>
                <a:stretch>
                  <a:fillRect/>
                </a:stretch>
              </p:blipFill>
              <p:spPr bwMode="auto">
                <a:xfrm>
                  <a:off x="5136" y="2592"/>
                  <a:ext cx="186" cy="183"/>
                </a:xfrm>
                <a:prstGeom prst="rect">
                  <a:avLst/>
                </a:prstGeom>
                <a:noFill/>
                <a:ln w="9525">
                  <a:noFill/>
                  <a:miter lim="800000"/>
                  <a:headEnd/>
                  <a:tailEnd/>
                </a:ln>
              </p:spPr>
            </p:pic>
            <p:pic>
              <p:nvPicPr>
                <p:cNvPr id="33" name="Picture 38"/>
                <p:cNvPicPr>
                  <a:picLocks noChangeAspect="1" noChangeArrowheads="1"/>
                </p:cNvPicPr>
                <p:nvPr userDrawn="1"/>
              </p:nvPicPr>
              <p:blipFill>
                <a:blip r:embed="rId2" cstate="print"/>
                <a:srcRect/>
                <a:stretch>
                  <a:fillRect/>
                </a:stretch>
              </p:blipFill>
              <p:spPr bwMode="auto">
                <a:xfrm>
                  <a:off x="5232" y="1392"/>
                  <a:ext cx="186" cy="183"/>
                </a:xfrm>
                <a:prstGeom prst="rect">
                  <a:avLst/>
                </a:prstGeom>
                <a:noFill/>
                <a:ln w="9525">
                  <a:noFill/>
                  <a:miter lim="800000"/>
                  <a:headEnd/>
                  <a:tailEnd/>
                </a:ln>
              </p:spPr>
            </p:pic>
            <p:pic>
              <p:nvPicPr>
                <p:cNvPr id="34" name="Picture 39"/>
                <p:cNvPicPr>
                  <a:picLocks noChangeAspect="1" noChangeArrowheads="1"/>
                </p:cNvPicPr>
                <p:nvPr userDrawn="1"/>
              </p:nvPicPr>
              <p:blipFill>
                <a:blip r:embed="rId2" cstate="print"/>
                <a:srcRect/>
                <a:stretch>
                  <a:fillRect/>
                </a:stretch>
              </p:blipFill>
              <p:spPr bwMode="auto">
                <a:xfrm>
                  <a:off x="4944" y="2736"/>
                  <a:ext cx="186" cy="183"/>
                </a:xfrm>
                <a:prstGeom prst="rect">
                  <a:avLst/>
                </a:prstGeom>
                <a:noFill/>
                <a:ln w="9525">
                  <a:noFill/>
                  <a:miter lim="800000"/>
                  <a:headEnd/>
                  <a:tailEnd/>
                </a:ln>
              </p:spPr>
            </p:pic>
            <p:pic>
              <p:nvPicPr>
                <p:cNvPr id="35" name="Picture 40"/>
                <p:cNvPicPr>
                  <a:picLocks noChangeAspect="1" noChangeArrowheads="1"/>
                </p:cNvPicPr>
                <p:nvPr userDrawn="1"/>
              </p:nvPicPr>
              <p:blipFill>
                <a:blip r:embed="rId2" cstate="print"/>
                <a:srcRect/>
                <a:stretch>
                  <a:fillRect/>
                </a:stretch>
              </p:blipFill>
              <p:spPr bwMode="auto">
                <a:xfrm>
                  <a:off x="4992" y="3072"/>
                  <a:ext cx="186" cy="183"/>
                </a:xfrm>
                <a:prstGeom prst="rect">
                  <a:avLst/>
                </a:prstGeom>
                <a:noFill/>
                <a:ln w="9525">
                  <a:noFill/>
                  <a:miter lim="800000"/>
                  <a:headEnd/>
                  <a:tailEnd/>
                </a:ln>
              </p:spPr>
            </p:pic>
            <p:pic>
              <p:nvPicPr>
                <p:cNvPr id="36" name="Picture 41"/>
                <p:cNvPicPr>
                  <a:picLocks noChangeAspect="1" noChangeArrowheads="1"/>
                </p:cNvPicPr>
                <p:nvPr userDrawn="1"/>
              </p:nvPicPr>
              <p:blipFill>
                <a:blip r:embed="rId2" cstate="print"/>
                <a:srcRect/>
                <a:stretch>
                  <a:fillRect/>
                </a:stretch>
              </p:blipFill>
              <p:spPr bwMode="auto">
                <a:xfrm>
                  <a:off x="5232" y="3312"/>
                  <a:ext cx="186" cy="183"/>
                </a:xfrm>
                <a:prstGeom prst="rect">
                  <a:avLst/>
                </a:prstGeom>
                <a:noFill/>
                <a:ln w="9525">
                  <a:noFill/>
                  <a:miter lim="800000"/>
                  <a:headEnd/>
                  <a:tailEnd/>
                </a:ln>
              </p:spPr>
            </p:pic>
            <p:pic>
              <p:nvPicPr>
                <p:cNvPr id="37" name="Picture 42"/>
                <p:cNvPicPr>
                  <a:picLocks noChangeAspect="1" noChangeArrowheads="1"/>
                </p:cNvPicPr>
                <p:nvPr userDrawn="1"/>
              </p:nvPicPr>
              <p:blipFill>
                <a:blip r:embed="rId2" cstate="print"/>
                <a:srcRect/>
                <a:stretch>
                  <a:fillRect/>
                </a:stretch>
              </p:blipFill>
              <p:spPr bwMode="auto">
                <a:xfrm>
                  <a:off x="4992" y="3408"/>
                  <a:ext cx="186" cy="183"/>
                </a:xfrm>
                <a:prstGeom prst="rect">
                  <a:avLst/>
                </a:prstGeom>
                <a:noFill/>
                <a:ln w="9525">
                  <a:noFill/>
                  <a:miter lim="800000"/>
                  <a:headEnd/>
                  <a:tailEnd/>
                </a:ln>
              </p:spPr>
            </p:pic>
            <p:pic>
              <p:nvPicPr>
                <p:cNvPr id="38" name="Picture 43"/>
                <p:cNvPicPr>
                  <a:picLocks noChangeAspect="1" noChangeArrowheads="1"/>
                </p:cNvPicPr>
                <p:nvPr userDrawn="1"/>
              </p:nvPicPr>
              <p:blipFill>
                <a:blip r:embed="rId2" cstate="print"/>
                <a:srcRect/>
                <a:stretch>
                  <a:fillRect/>
                </a:stretch>
              </p:blipFill>
              <p:spPr bwMode="auto">
                <a:xfrm>
                  <a:off x="5088" y="3552"/>
                  <a:ext cx="186" cy="183"/>
                </a:xfrm>
                <a:prstGeom prst="rect">
                  <a:avLst/>
                </a:prstGeom>
                <a:noFill/>
                <a:ln w="9525">
                  <a:noFill/>
                  <a:miter lim="800000"/>
                  <a:headEnd/>
                  <a:tailEnd/>
                </a:ln>
              </p:spPr>
            </p:pic>
            <p:pic>
              <p:nvPicPr>
                <p:cNvPr id="39" name="Picture 44"/>
                <p:cNvPicPr>
                  <a:picLocks noChangeAspect="1" noChangeArrowheads="1"/>
                </p:cNvPicPr>
                <p:nvPr userDrawn="1"/>
              </p:nvPicPr>
              <p:blipFill>
                <a:blip r:embed="rId2" cstate="print"/>
                <a:srcRect/>
                <a:stretch>
                  <a:fillRect/>
                </a:stretch>
              </p:blipFill>
              <p:spPr bwMode="auto">
                <a:xfrm>
                  <a:off x="4992" y="3792"/>
                  <a:ext cx="186" cy="183"/>
                </a:xfrm>
                <a:prstGeom prst="rect">
                  <a:avLst/>
                </a:prstGeom>
                <a:noFill/>
                <a:ln w="9525">
                  <a:noFill/>
                  <a:miter lim="800000"/>
                  <a:headEnd/>
                  <a:tailEnd/>
                </a:ln>
              </p:spPr>
            </p:pic>
            <p:pic>
              <p:nvPicPr>
                <p:cNvPr id="40" name="Picture 45"/>
                <p:cNvPicPr>
                  <a:picLocks noChangeAspect="1" noChangeArrowheads="1"/>
                </p:cNvPicPr>
                <p:nvPr userDrawn="1"/>
              </p:nvPicPr>
              <p:blipFill>
                <a:blip r:embed="rId2" cstate="print"/>
                <a:srcRect/>
                <a:stretch>
                  <a:fillRect/>
                </a:stretch>
              </p:blipFill>
              <p:spPr bwMode="auto">
                <a:xfrm>
                  <a:off x="5184" y="3696"/>
                  <a:ext cx="186" cy="183"/>
                </a:xfrm>
                <a:prstGeom prst="rect">
                  <a:avLst/>
                </a:prstGeom>
                <a:noFill/>
                <a:ln w="9525">
                  <a:noFill/>
                  <a:miter lim="800000"/>
                  <a:headEnd/>
                  <a:tailEnd/>
                </a:ln>
              </p:spPr>
            </p:pic>
          </p:grpSp>
        </p:grpSp>
        <p:sp>
          <p:nvSpPr>
            <p:cNvPr id="9"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en-US"/>
            </a:p>
          </p:txBody>
        </p:sp>
        <p:sp>
          <p:nvSpPr>
            <p:cNvPr id="12"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cstate="print"/>
              <a:srcRect/>
              <a:tile tx="0" ty="0" sx="100000" sy="100000" flip="none" algn="tl"/>
            </a:blipFill>
            <a:ln w="9525" cap="flat" cmpd="sng">
              <a:noFill/>
              <a:prstDash val="solid"/>
              <a:round/>
              <a:headEnd/>
              <a:tailEnd/>
            </a:ln>
            <a:effectLst/>
          </p:spPr>
          <p:txBody>
            <a:bodyPr wrap="none" anchor="ctr"/>
            <a:lstStyle/>
            <a:p>
              <a:pPr>
                <a:defRPr/>
              </a:pPr>
              <a:endParaRPr lang="en-US"/>
            </a:p>
          </p:txBody>
        </p:sp>
        <p:sp>
          <p:nvSpPr>
            <p:cNvPr id="13"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cstate="print"/>
              <a:srcRect/>
              <a:tile tx="0" ty="0" sx="100000" sy="100000" flip="none" algn="tl"/>
            </a:blipFill>
            <a:ln w="9525" cap="flat" cmpd="sng">
              <a:noFill/>
              <a:prstDash val="solid"/>
              <a:round/>
              <a:headEnd/>
              <a:tailEnd/>
            </a:ln>
            <a:effectLst/>
          </p:spPr>
          <p:txBody>
            <a:bodyPr wrap="none" anchor="ctr"/>
            <a:lstStyle/>
            <a:p>
              <a:pPr>
                <a:defRPr/>
              </a:pPr>
              <a:endParaRPr lang="en-US"/>
            </a:p>
          </p:txBody>
        </p:sp>
        <p:sp>
          <p:nvSpPr>
            <p:cNvPr id="14"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5"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pPr>
                <a:defRPr/>
              </a:pPr>
              <a:endParaRPr lang="en-US"/>
            </a:p>
          </p:txBody>
        </p:sp>
        <p:sp>
          <p:nvSpPr>
            <p:cNvPr id="16"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en-US"/>
            </a:p>
          </p:txBody>
        </p:sp>
        <p:sp>
          <p:nvSpPr>
            <p:cNvPr id="17"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a:defRPr/>
              </a:pPr>
              <a:endParaRPr kumimoji="1" lang="en-US" sz="1800"/>
            </a:p>
          </p:txBody>
        </p:sp>
        <p:sp>
          <p:nvSpPr>
            <p:cNvPr id="18"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9"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a:defRPr/>
              </a:pPr>
              <a:endParaRPr kumimoji="1" lang="en-US" sz="1800"/>
            </a:p>
          </p:txBody>
        </p:sp>
      </p:grpSp>
      <p:sp>
        <p:nvSpPr>
          <p:cNvPr id="88121" name="Rectangle 57"/>
          <p:cNvSpPr>
            <a:spLocks noGrp="1" noChangeArrowheads="1"/>
          </p:cNvSpPr>
          <p:nvPr>
            <p:ph type="ctrTitle" sz="quarter"/>
          </p:nvPr>
        </p:nvSpPr>
        <p:spPr>
          <a:xfrm>
            <a:off x="685800" y="1370013"/>
            <a:ext cx="6965950" cy="2057400"/>
          </a:xfrm>
        </p:spPr>
        <p:txBody>
          <a:bodyPr/>
          <a:lstStyle>
            <a:lvl1pPr>
              <a:defRPr/>
            </a:lvl1pPr>
          </a:lstStyle>
          <a:p>
            <a:r>
              <a:rPr lang="en-US"/>
              <a:t>Click to edit Master title style</a:t>
            </a:r>
          </a:p>
        </p:txBody>
      </p:sp>
      <p:sp>
        <p:nvSpPr>
          <p:cNvPr id="88122"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r>
              <a:rPr lang="en-US"/>
              <a:t>Click to edit Master subtitle style</a:t>
            </a:r>
          </a:p>
        </p:txBody>
      </p:sp>
      <p:sp>
        <p:nvSpPr>
          <p:cNvPr id="59" name="Rectangle 59"/>
          <p:cNvSpPr>
            <a:spLocks noGrp="1" noChangeArrowheads="1"/>
          </p:cNvSpPr>
          <p:nvPr>
            <p:ph type="dt" sz="quarter" idx="10"/>
          </p:nvPr>
        </p:nvSpPr>
        <p:spPr/>
        <p:txBody>
          <a:bodyPr/>
          <a:lstStyle>
            <a:lvl1pPr>
              <a:defRPr/>
            </a:lvl1pPr>
          </a:lstStyle>
          <a:p>
            <a:pPr>
              <a:defRPr/>
            </a:pPr>
            <a:endParaRPr lang="en-US"/>
          </a:p>
        </p:txBody>
      </p:sp>
      <p:sp>
        <p:nvSpPr>
          <p:cNvPr id="60" name="Rectangle 60"/>
          <p:cNvSpPr>
            <a:spLocks noGrp="1" noChangeArrowheads="1"/>
          </p:cNvSpPr>
          <p:nvPr>
            <p:ph type="ftr" sz="quarter" idx="11"/>
          </p:nvPr>
        </p:nvSpPr>
        <p:spPr/>
        <p:txBody>
          <a:bodyPr/>
          <a:lstStyle>
            <a:lvl1pPr>
              <a:defRPr/>
            </a:lvl1pPr>
          </a:lstStyle>
          <a:p>
            <a:pPr>
              <a:defRPr/>
            </a:pPr>
            <a:endParaRPr lang="en-US"/>
          </a:p>
        </p:txBody>
      </p:sp>
      <p:sp>
        <p:nvSpPr>
          <p:cNvPr id="61" name="Rectangle 61"/>
          <p:cNvSpPr>
            <a:spLocks noGrp="1" noChangeArrowheads="1"/>
          </p:cNvSpPr>
          <p:nvPr>
            <p:ph type="sldNum" sz="quarter" idx="12"/>
          </p:nvPr>
        </p:nvSpPr>
        <p:spPr/>
        <p:txBody>
          <a:bodyPr/>
          <a:lstStyle>
            <a:lvl1pPr>
              <a:defRPr/>
            </a:lvl1pPr>
          </a:lstStyle>
          <a:p>
            <a:pPr>
              <a:defRPr/>
            </a:pPr>
            <a:fld id="{F91E00A5-1F3F-4A85-960C-6BAFE92B26CD}"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AA50006C-116B-470E-96EE-0C5BD7B28C7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949EDAE5-3FB1-4764-BE53-1B4323992B4E}"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224EFC23-CB4B-44A2-92C2-BB28AE3F7807}"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9"/>
          <p:cNvSpPr>
            <a:spLocks noGrp="1" noChangeArrowheads="1"/>
          </p:cNvSpPr>
          <p:nvPr>
            <p:ph type="dt" sz="half" idx="10"/>
          </p:nvPr>
        </p:nvSpPr>
        <p:spPr>
          <a:ln/>
        </p:spPr>
        <p:txBody>
          <a:bodyPr/>
          <a:lstStyle>
            <a:lvl1pPr>
              <a:defRPr/>
            </a:lvl1pPr>
          </a:lstStyle>
          <a:p>
            <a:pPr>
              <a:defRPr/>
            </a:pPr>
            <a:endParaRPr lang="en-US"/>
          </a:p>
        </p:txBody>
      </p:sp>
      <p:sp>
        <p:nvSpPr>
          <p:cNvPr id="8" name="Rectangle 60"/>
          <p:cNvSpPr>
            <a:spLocks noGrp="1" noChangeArrowheads="1"/>
          </p:cNvSpPr>
          <p:nvPr>
            <p:ph type="ftr" sz="quarter" idx="11"/>
          </p:nvPr>
        </p:nvSpPr>
        <p:spPr>
          <a:ln/>
        </p:spPr>
        <p:txBody>
          <a:bodyPr/>
          <a:lstStyle>
            <a:lvl1pPr>
              <a:defRPr/>
            </a:lvl1pPr>
          </a:lstStyle>
          <a:p>
            <a:pPr>
              <a:defRPr/>
            </a:pPr>
            <a:endParaRPr lang="en-US"/>
          </a:p>
        </p:txBody>
      </p:sp>
      <p:sp>
        <p:nvSpPr>
          <p:cNvPr id="9" name="Rectangle 61"/>
          <p:cNvSpPr>
            <a:spLocks noGrp="1" noChangeArrowheads="1"/>
          </p:cNvSpPr>
          <p:nvPr>
            <p:ph type="sldNum" sz="quarter" idx="12"/>
          </p:nvPr>
        </p:nvSpPr>
        <p:spPr>
          <a:ln/>
        </p:spPr>
        <p:txBody>
          <a:bodyPr/>
          <a:lstStyle>
            <a:lvl1pPr>
              <a:defRPr/>
            </a:lvl1pPr>
          </a:lstStyle>
          <a:p>
            <a:pPr>
              <a:defRPr/>
            </a:pPr>
            <a:fld id="{97904164-4F42-4AC3-AC2F-A624B02F0B3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9"/>
          <p:cNvSpPr>
            <a:spLocks noGrp="1" noChangeArrowheads="1"/>
          </p:cNvSpPr>
          <p:nvPr>
            <p:ph type="dt" sz="half" idx="10"/>
          </p:nvPr>
        </p:nvSpPr>
        <p:spPr>
          <a:ln/>
        </p:spPr>
        <p:txBody>
          <a:bodyPr/>
          <a:lstStyle>
            <a:lvl1pPr>
              <a:defRPr/>
            </a:lvl1pPr>
          </a:lstStyle>
          <a:p>
            <a:pPr>
              <a:defRPr/>
            </a:pPr>
            <a:endParaRPr lang="en-US"/>
          </a:p>
        </p:txBody>
      </p:sp>
      <p:sp>
        <p:nvSpPr>
          <p:cNvPr id="4" name="Rectangle 60"/>
          <p:cNvSpPr>
            <a:spLocks noGrp="1" noChangeArrowheads="1"/>
          </p:cNvSpPr>
          <p:nvPr>
            <p:ph type="ftr" sz="quarter" idx="11"/>
          </p:nvPr>
        </p:nvSpPr>
        <p:spPr>
          <a:ln/>
        </p:spPr>
        <p:txBody>
          <a:bodyPr/>
          <a:lstStyle>
            <a:lvl1pPr>
              <a:defRPr/>
            </a:lvl1pPr>
          </a:lstStyle>
          <a:p>
            <a:pPr>
              <a:defRPr/>
            </a:pPr>
            <a:endParaRPr lang="en-US"/>
          </a:p>
        </p:txBody>
      </p:sp>
      <p:sp>
        <p:nvSpPr>
          <p:cNvPr id="5" name="Rectangle 61"/>
          <p:cNvSpPr>
            <a:spLocks noGrp="1" noChangeArrowheads="1"/>
          </p:cNvSpPr>
          <p:nvPr>
            <p:ph type="sldNum" sz="quarter" idx="12"/>
          </p:nvPr>
        </p:nvSpPr>
        <p:spPr>
          <a:ln/>
        </p:spPr>
        <p:txBody>
          <a:bodyPr/>
          <a:lstStyle>
            <a:lvl1pPr>
              <a:defRPr/>
            </a:lvl1pPr>
          </a:lstStyle>
          <a:p>
            <a:pPr>
              <a:defRPr/>
            </a:pPr>
            <a:fld id="{BBC5773B-F41A-4838-812F-1C8F701E0C12}"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ln/>
        </p:spPr>
        <p:txBody>
          <a:bodyPr/>
          <a:lstStyle>
            <a:lvl1pPr>
              <a:defRPr/>
            </a:lvl1pPr>
          </a:lstStyle>
          <a:p>
            <a:pPr>
              <a:defRPr/>
            </a:pPr>
            <a:endParaRPr lang="en-US"/>
          </a:p>
        </p:txBody>
      </p:sp>
      <p:sp>
        <p:nvSpPr>
          <p:cNvPr id="3" name="Rectangle 60"/>
          <p:cNvSpPr>
            <a:spLocks noGrp="1" noChangeArrowheads="1"/>
          </p:cNvSpPr>
          <p:nvPr>
            <p:ph type="ftr" sz="quarter" idx="11"/>
          </p:nvPr>
        </p:nvSpPr>
        <p:spPr>
          <a:ln/>
        </p:spPr>
        <p:txBody>
          <a:bodyPr/>
          <a:lstStyle>
            <a:lvl1pPr>
              <a:defRPr/>
            </a:lvl1pPr>
          </a:lstStyle>
          <a:p>
            <a:pPr>
              <a:defRPr/>
            </a:pPr>
            <a:endParaRPr lang="en-US"/>
          </a:p>
        </p:txBody>
      </p:sp>
      <p:sp>
        <p:nvSpPr>
          <p:cNvPr id="4" name="Rectangle 61"/>
          <p:cNvSpPr>
            <a:spLocks noGrp="1" noChangeArrowheads="1"/>
          </p:cNvSpPr>
          <p:nvPr>
            <p:ph type="sldNum" sz="quarter" idx="12"/>
          </p:nvPr>
        </p:nvSpPr>
        <p:spPr>
          <a:ln/>
        </p:spPr>
        <p:txBody>
          <a:bodyPr/>
          <a:lstStyle>
            <a:lvl1pPr>
              <a:defRPr/>
            </a:lvl1pPr>
          </a:lstStyle>
          <a:p>
            <a:pPr>
              <a:defRPr/>
            </a:pPr>
            <a:fld id="{B1B744D1-F5EF-4D00-936C-2A1C9EC967C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E83119-E80A-4F12-A1A5-335DAA35E2B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E13EEEBE-75AB-4D36-9F25-CF3F4EFD721F}"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BE45DD2A-88F2-4713-AA14-24C157D92A0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CBBAC263-B573-42FD-829F-5568375A1105}"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4D9E1406-73B1-4CCA-8646-74D58D19E01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a:defRPr/>
              </a:pPr>
              <a:endParaRPr lang="en-US"/>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p>
            </p:txBody>
          </p:sp>
          <p:sp>
            <p:nvSpPr>
              <p:cNvPr id="8" name="Freeform 6"/>
              <p:cNvSpPr>
                <a:spLocks/>
              </p:cNvSpPr>
              <p:nvPr/>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p>
            </p:txBody>
          </p:sp>
          <p:sp>
            <p:nvSpPr>
              <p:cNvPr id="9" name="Freeform 7"/>
              <p:cNvSpPr>
                <a:spLocks/>
              </p:cNvSpPr>
              <p:nvPr/>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p>
            </p:txBody>
          </p:sp>
          <p:sp>
            <p:nvSpPr>
              <p:cNvPr id="10" name="Freeform 8"/>
              <p:cNvSpPr>
                <a:spLocks/>
              </p:cNvSpPr>
              <p:nvPr/>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US"/>
              </a:p>
            </p:txBody>
          </p:sp>
          <p:sp>
            <p:nvSpPr>
              <p:cNvPr id="11" name="Freeform 9"/>
              <p:cNvSpPr>
                <a:spLocks/>
              </p:cNvSpPr>
              <p:nvPr/>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US"/>
              </a:p>
            </p:txBody>
          </p:sp>
          <p:sp>
            <p:nvSpPr>
              <p:cNvPr id="12" name="Freeform 10"/>
              <p:cNvSpPr>
                <a:spLocks/>
              </p:cNvSpPr>
              <p:nvPr/>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US"/>
              </a:p>
            </p:txBody>
          </p:sp>
          <p:sp>
            <p:nvSpPr>
              <p:cNvPr id="13" name="Freeform 11"/>
              <p:cNvSpPr>
                <a:spLocks/>
              </p:cNvSpPr>
              <p:nvPr/>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US"/>
              </a:p>
            </p:txBody>
          </p:sp>
          <p:sp>
            <p:nvSpPr>
              <p:cNvPr id="14" name="Freeform 12"/>
              <p:cNvSpPr>
                <a:spLocks/>
              </p:cNvSpPr>
              <p:nvPr/>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en-US"/>
              </a:p>
            </p:txBody>
          </p:sp>
          <p:sp>
            <p:nvSpPr>
              <p:cNvPr id="15" name="Freeform 13"/>
              <p:cNvSpPr>
                <a:spLocks/>
              </p:cNvSpPr>
              <p:nvPr/>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en-US"/>
              </a:p>
            </p:txBody>
          </p:sp>
          <p:sp>
            <p:nvSpPr>
              <p:cNvPr id="16" name="Freeform 14"/>
              <p:cNvSpPr>
                <a:spLocks/>
              </p:cNvSpPr>
              <p:nvPr/>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p>
            </p:txBody>
          </p:sp>
          <p:sp>
            <p:nvSpPr>
              <p:cNvPr id="17" name="Freeform 15"/>
              <p:cNvSpPr>
                <a:spLocks/>
              </p:cNvSpPr>
              <p:nvPr/>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18" name="Freeform 16"/>
              <p:cNvSpPr>
                <a:spLocks/>
              </p:cNvSpPr>
              <p:nvPr/>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19" name="Freeform 17"/>
              <p:cNvSpPr>
                <a:spLocks/>
              </p:cNvSpPr>
              <p:nvPr/>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20" name="Freeform 18"/>
              <p:cNvSpPr>
                <a:spLocks/>
              </p:cNvSpPr>
              <p:nvPr/>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21" name="Freeform 19"/>
              <p:cNvSpPr>
                <a:spLocks/>
              </p:cNvSpPr>
              <p:nvPr/>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22" name="Freeform 20"/>
              <p:cNvSpPr>
                <a:spLocks/>
              </p:cNvSpPr>
              <p:nvPr/>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23" name="Freeform 21"/>
              <p:cNvSpPr>
                <a:spLocks/>
              </p:cNvSpPr>
              <p:nvPr/>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24" name="Freeform 22"/>
              <p:cNvSpPr>
                <a:spLocks/>
              </p:cNvSpPr>
              <p:nvPr/>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p>
            </p:txBody>
          </p:sp>
          <p:sp>
            <p:nvSpPr>
              <p:cNvPr id="25" name="Freeform 23"/>
              <p:cNvSpPr>
                <a:spLocks/>
              </p:cNvSpPr>
              <p:nvPr/>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p>
            </p:txBody>
          </p:sp>
          <p:sp>
            <p:nvSpPr>
              <p:cNvPr id="26" name="Freeform 24"/>
              <p:cNvSpPr>
                <a:spLocks/>
              </p:cNvSpPr>
              <p:nvPr/>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US"/>
              </a:p>
            </p:txBody>
          </p:sp>
          <p:sp>
            <p:nvSpPr>
              <p:cNvPr id="27" name="Freeform 25"/>
              <p:cNvSpPr>
                <a:spLocks/>
              </p:cNvSpPr>
              <p:nvPr/>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US"/>
              </a:p>
            </p:txBody>
          </p:sp>
          <p:sp>
            <p:nvSpPr>
              <p:cNvPr id="28" name="Freeform 26"/>
              <p:cNvSpPr>
                <a:spLocks/>
              </p:cNvSpPr>
              <p:nvPr/>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29" name="Freeform 27"/>
              <p:cNvSpPr>
                <a:spLocks/>
              </p:cNvSpPr>
              <p:nvPr/>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p>
            </p:txBody>
          </p:sp>
          <p:sp>
            <p:nvSpPr>
              <p:cNvPr id="30" name="Freeform 28"/>
              <p:cNvSpPr>
                <a:spLocks/>
              </p:cNvSpPr>
              <p:nvPr/>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p>
            </p:txBody>
          </p:sp>
          <p:sp>
            <p:nvSpPr>
              <p:cNvPr id="31" name="Freeform 29"/>
              <p:cNvSpPr>
                <a:spLocks/>
              </p:cNvSpPr>
              <p:nvPr/>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55"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56"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57"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58"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59"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60"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61"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62"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63"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64"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65"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66"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67"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68"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pPr>
                    <a:defRPr/>
                  </a:pPr>
                  <a:endParaRPr lang="en-US"/>
                </a:p>
              </p:txBody>
            </p:sp>
            <p:sp>
              <p:nvSpPr>
                <p:cNvPr id="53" name="Freeform 48"/>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pPr>
                    <a:defRPr/>
                  </a:pPr>
                  <a:endParaRPr lang="en-US"/>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44"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45"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46"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47"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48"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49"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50"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51"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grpSp>
          <p:sp>
            <p:nvSpPr>
              <p:cNvPr id="35" name="Freeform 59"/>
              <p:cNvSpPr>
                <a:spLocks/>
              </p:cNvSpPr>
              <p:nvPr/>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6" name="Freeform 60"/>
              <p:cNvSpPr>
                <a:spLocks/>
              </p:cNvSpPr>
              <p:nvPr/>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pPr>
                  <a:defRPr/>
                </a:pPr>
                <a:endParaRPr lang="en-US"/>
              </a:p>
            </p:txBody>
          </p:sp>
          <p:sp>
            <p:nvSpPr>
              <p:cNvPr id="37" name="Freeform 61"/>
              <p:cNvSpPr>
                <a:spLocks/>
              </p:cNvSpPr>
              <p:nvPr/>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pPr>
                  <a:defRPr/>
                </a:pPr>
                <a:endParaRPr lang="en-US"/>
              </a:p>
            </p:txBody>
          </p:sp>
          <p:sp>
            <p:nvSpPr>
              <p:cNvPr id="38" name="Freeform 62"/>
              <p:cNvSpPr>
                <a:spLocks/>
              </p:cNvSpPr>
              <p:nvPr/>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pPr>
                  <a:defRPr/>
                </a:pPr>
                <a:endParaRPr lang="en-US"/>
              </a:p>
            </p:txBody>
          </p:sp>
          <p:sp>
            <p:nvSpPr>
              <p:cNvPr id="39" name="Freeform 63"/>
              <p:cNvSpPr>
                <a:spLocks/>
              </p:cNvSpPr>
              <p:nvPr/>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40" name="Freeform 64"/>
              <p:cNvSpPr>
                <a:spLocks/>
              </p:cNvSpPr>
              <p:nvPr/>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pPr>
                  <a:defRPr/>
                </a:pPr>
                <a:endParaRPr lang="en-US"/>
              </a:p>
            </p:txBody>
          </p:sp>
          <p:sp>
            <p:nvSpPr>
              <p:cNvPr id="41" name="Freeform 65"/>
              <p:cNvSpPr>
                <a:spLocks/>
              </p:cNvSpPr>
              <p:nvPr/>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pPr>
                  <a:defRPr/>
                </a:pPr>
                <a:endParaRPr lang="en-US"/>
              </a:p>
            </p:txBody>
          </p:sp>
          <p:sp>
            <p:nvSpPr>
              <p:cNvPr id="42" name="Freeform 66"/>
              <p:cNvSpPr>
                <a:spLocks/>
              </p:cNvSpPr>
              <p:nvPr/>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pPr>
                  <a:defRPr/>
                </a:pPr>
                <a:endParaRPr lang="en-US"/>
              </a:p>
            </p:txBody>
          </p:sp>
        </p:grpSp>
      </p:grpSp>
      <p:sp>
        <p:nvSpPr>
          <p:cNvPr id="105539" name="Rectangle 67"/>
          <p:cNvSpPr>
            <a:spLocks noGrp="1" noChangeArrowheads="1"/>
          </p:cNvSpPr>
          <p:nvPr>
            <p:ph type="ctrTitle" sz="quarter"/>
          </p:nvPr>
        </p:nvSpPr>
        <p:spPr>
          <a:xfrm>
            <a:off x="455613" y="1920875"/>
            <a:ext cx="8226425" cy="1736725"/>
          </a:xfrm>
        </p:spPr>
        <p:txBody>
          <a:bodyPr anchor="b"/>
          <a:lstStyle>
            <a:lvl1pPr>
              <a:defRPr sz="5400"/>
            </a:lvl1pPr>
          </a:lstStyle>
          <a:p>
            <a:r>
              <a:rPr lang="en-US"/>
              <a:t>Click to edit Master title style</a:t>
            </a:r>
          </a:p>
        </p:txBody>
      </p:sp>
      <p:sp>
        <p:nvSpPr>
          <p:cNvPr id="105540"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9" name="Rectangle 69"/>
          <p:cNvSpPr>
            <a:spLocks noGrp="1" noChangeArrowheads="1"/>
          </p:cNvSpPr>
          <p:nvPr>
            <p:ph type="dt" sz="quarter" idx="10"/>
          </p:nvPr>
        </p:nvSpPr>
        <p:spPr/>
        <p:txBody>
          <a:bodyPr/>
          <a:lstStyle>
            <a:lvl1pPr>
              <a:defRPr/>
            </a:lvl1pPr>
          </a:lstStyle>
          <a:p>
            <a:pPr>
              <a:defRPr/>
            </a:pPr>
            <a:endParaRPr lang="en-US"/>
          </a:p>
        </p:txBody>
      </p:sp>
      <p:sp>
        <p:nvSpPr>
          <p:cNvPr id="70" name="Rectangle 70"/>
          <p:cNvSpPr>
            <a:spLocks noGrp="1" noChangeArrowheads="1"/>
          </p:cNvSpPr>
          <p:nvPr>
            <p:ph type="ftr" sz="quarter" idx="11"/>
          </p:nvPr>
        </p:nvSpPr>
        <p:spPr/>
        <p:txBody>
          <a:bodyPr/>
          <a:lstStyle>
            <a:lvl1pPr>
              <a:defRPr/>
            </a:lvl1pPr>
          </a:lstStyle>
          <a:p>
            <a:pPr>
              <a:defRPr/>
            </a:pPr>
            <a:endParaRPr lang="en-US"/>
          </a:p>
        </p:txBody>
      </p:sp>
      <p:sp>
        <p:nvSpPr>
          <p:cNvPr id="71" name="Rectangle 71"/>
          <p:cNvSpPr>
            <a:spLocks noGrp="1" noChangeArrowheads="1"/>
          </p:cNvSpPr>
          <p:nvPr>
            <p:ph type="sldNum" sz="quarter" idx="12"/>
          </p:nvPr>
        </p:nvSpPr>
        <p:spPr/>
        <p:txBody>
          <a:bodyPr/>
          <a:lstStyle>
            <a:lvl1pPr>
              <a:defRPr/>
            </a:lvl1pPr>
          </a:lstStyle>
          <a:p>
            <a:pPr>
              <a:defRPr/>
            </a:pPr>
            <a:fld id="{0454E48F-E686-4934-BF4D-E37AE64678E1}"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p>
        </p:txBody>
      </p:sp>
      <p:sp>
        <p:nvSpPr>
          <p:cNvPr id="6" name="Rectangle 70"/>
          <p:cNvSpPr>
            <a:spLocks noGrp="1" noChangeArrowheads="1"/>
          </p:cNvSpPr>
          <p:nvPr>
            <p:ph type="sldNum" sz="quarter" idx="12"/>
          </p:nvPr>
        </p:nvSpPr>
        <p:spPr>
          <a:ln/>
        </p:spPr>
        <p:txBody>
          <a:bodyPr/>
          <a:lstStyle>
            <a:lvl1pPr>
              <a:defRPr/>
            </a:lvl1pPr>
          </a:lstStyle>
          <a:p>
            <a:pPr>
              <a:defRPr/>
            </a:pPr>
            <a:fld id="{67629D15-6BB5-4155-91DC-C2D6D0C5C35D}"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p>
        </p:txBody>
      </p:sp>
      <p:sp>
        <p:nvSpPr>
          <p:cNvPr id="6" name="Rectangle 70"/>
          <p:cNvSpPr>
            <a:spLocks noGrp="1" noChangeArrowheads="1"/>
          </p:cNvSpPr>
          <p:nvPr>
            <p:ph type="sldNum" sz="quarter" idx="12"/>
          </p:nvPr>
        </p:nvSpPr>
        <p:spPr>
          <a:ln/>
        </p:spPr>
        <p:txBody>
          <a:bodyPr/>
          <a:lstStyle>
            <a:lvl1pPr>
              <a:defRPr/>
            </a:lvl1pPr>
          </a:lstStyle>
          <a:p>
            <a:pPr>
              <a:defRPr/>
            </a:pPr>
            <a:fld id="{A6EAF225-3858-4F04-AAA1-28ED4148DDE2}"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8"/>
          <p:cNvSpPr>
            <a:spLocks noGrp="1" noChangeArrowheads="1"/>
          </p:cNvSpPr>
          <p:nvPr>
            <p:ph type="dt" sz="half" idx="10"/>
          </p:nvPr>
        </p:nvSpPr>
        <p:spPr>
          <a:ln/>
        </p:spPr>
        <p:txBody>
          <a:bodyPr/>
          <a:lstStyle>
            <a:lvl1pPr>
              <a:defRPr/>
            </a:lvl1pPr>
          </a:lstStyle>
          <a:p>
            <a:pPr>
              <a:defRPr/>
            </a:pPr>
            <a:endParaRPr 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p>
        </p:txBody>
      </p:sp>
      <p:sp>
        <p:nvSpPr>
          <p:cNvPr id="7" name="Rectangle 70"/>
          <p:cNvSpPr>
            <a:spLocks noGrp="1" noChangeArrowheads="1"/>
          </p:cNvSpPr>
          <p:nvPr>
            <p:ph type="sldNum" sz="quarter" idx="12"/>
          </p:nvPr>
        </p:nvSpPr>
        <p:spPr>
          <a:ln/>
        </p:spPr>
        <p:txBody>
          <a:bodyPr/>
          <a:lstStyle>
            <a:lvl1pPr>
              <a:defRPr/>
            </a:lvl1pPr>
          </a:lstStyle>
          <a:p>
            <a:pPr>
              <a:defRPr/>
            </a:pPr>
            <a:fld id="{4CEBA2FB-7D93-4FB3-99D4-5A6AE2DEC013}"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8"/>
          <p:cNvSpPr>
            <a:spLocks noGrp="1" noChangeArrowheads="1"/>
          </p:cNvSpPr>
          <p:nvPr>
            <p:ph type="dt" sz="half" idx="10"/>
          </p:nvPr>
        </p:nvSpPr>
        <p:spPr>
          <a:ln/>
        </p:spPr>
        <p:txBody>
          <a:bodyPr/>
          <a:lstStyle>
            <a:lvl1pPr>
              <a:defRPr/>
            </a:lvl1pPr>
          </a:lstStyle>
          <a:p>
            <a:pPr>
              <a:defRPr/>
            </a:pPr>
            <a:endParaRPr lang="en-US"/>
          </a:p>
        </p:txBody>
      </p:sp>
      <p:sp>
        <p:nvSpPr>
          <p:cNvPr id="8" name="Rectangle 69"/>
          <p:cNvSpPr>
            <a:spLocks noGrp="1" noChangeArrowheads="1"/>
          </p:cNvSpPr>
          <p:nvPr>
            <p:ph type="ftr" sz="quarter" idx="11"/>
          </p:nvPr>
        </p:nvSpPr>
        <p:spPr>
          <a:ln/>
        </p:spPr>
        <p:txBody>
          <a:bodyPr/>
          <a:lstStyle>
            <a:lvl1pPr>
              <a:defRPr/>
            </a:lvl1pPr>
          </a:lstStyle>
          <a:p>
            <a:pPr>
              <a:defRPr/>
            </a:pPr>
            <a:endParaRPr lang="en-US"/>
          </a:p>
        </p:txBody>
      </p:sp>
      <p:sp>
        <p:nvSpPr>
          <p:cNvPr id="9" name="Rectangle 70"/>
          <p:cNvSpPr>
            <a:spLocks noGrp="1" noChangeArrowheads="1"/>
          </p:cNvSpPr>
          <p:nvPr>
            <p:ph type="sldNum" sz="quarter" idx="12"/>
          </p:nvPr>
        </p:nvSpPr>
        <p:spPr>
          <a:ln/>
        </p:spPr>
        <p:txBody>
          <a:bodyPr/>
          <a:lstStyle>
            <a:lvl1pPr>
              <a:defRPr/>
            </a:lvl1pPr>
          </a:lstStyle>
          <a:p>
            <a:pPr>
              <a:defRPr/>
            </a:pPr>
            <a:fld id="{232A1635-CF88-49E1-BD20-FCFC15CDBDA6}"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8"/>
          <p:cNvSpPr>
            <a:spLocks noGrp="1" noChangeArrowheads="1"/>
          </p:cNvSpPr>
          <p:nvPr>
            <p:ph type="dt" sz="half" idx="10"/>
          </p:nvPr>
        </p:nvSpPr>
        <p:spPr>
          <a:ln/>
        </p:spPr>
        <p:txBody>
          <a:bodyPr/>
          <a:lstStyle>
            <a:lvl1pPr>
              <a:defRPr/>
            </a:lvl1pPr>
          </a:lstStyle>
          <a:p>
            <a:pPr>
              <a:defRPr/>
            </a:pPr>
            <a:endParaRPr lang="en-US"/>
          </a:p>
        </p:txBody>
      </p:sp>
      <p:sp>
        <p:nvSpPr>
          <p:cNvPr id="4" name="Rectangle 69"/>
          <p:cNvSpPr>
            <a:spLocks noGrp="1" noChangeArrowheads="1"/>
          </p:cNvSpPr>
          <p:nvPr>
            <p:ph type="ftr" sz="quarter" idx="11"/>
          </p:nvPr>
        </p:nvSpPr>
        <p:spPr>
          <a:ln/>
        </p:spPr>
        <p:txBody>
          <a:bodyPr/>
          <a:lstStyle>
            <a:lvl1pPr>
              <a:defRPr/>
            </a:lvl1pPr>
          </a:lstStyle>
          <a:p>
            <a:pPr>
              <a:defRPr/>
            </a:pPr>
            <a:endParaRPr lang="en-US"/>
          </a:p>
        </p:txBody>
      </p:sp>
      <p:sp>
        <p:nvSpPr>
          <p:cNvPr id="5" name="Rectangle 70"/>
          <p:cNvSpPr>
            <a:spLocks noGrp="1" noChangeArrowheads="1"/>
          </p:cNvSpPr>
          <p:nvPr>
            <p:ph type="sldNum" sz="quarter" idx="12"/>
          </p:nvPr>
        </p:nvSpPr>
        <p:spPr>
          <a:ln/>
        </p:spPr>
        <p:txBody>
          <a:bodyPr/>
          <a:lstStyle>
            <a:lvl1pPr>
              <a:defRPr/>
            </a:lvl1pPr>
          </a:lstStyle>
          <a:p>
            <a:pPr>
              <a:defRPr/>
            </a:pPr>
            <a:fld id="{DD545AE6-A7A3-41D0-B91E-EC80AE9FB8D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514600"/>
            <a:ext cx="3429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3429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1EB130-7EB4-49F3-AB93-792C0FC256BD}"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p>
        </p:txBody>
      </p:sp>
      <p:sp>
        <p:nvSpPr>
          <p:cNvPr id="3" name="Rectangle 69"/>
          <p:cNvSpPr>
            <a:spLocks noGrp="1" noChangeArrowheads="1"/>
          </p:cNvSpPr>
          <p:nvPr>
            <p:ph type="ftr" sz="quarter" idx="11"/>
          </p:nvPr>
        </p:nvSpPr>
        <p:spPr>
          <a:ln/>
        </p:spPr>
        <p:txBody>
          <a:bodyPr/>
          <a:lstStyle>
            <a:lvl1pPr>
              <a:defRPr/>
            </a:lvl1pPr>
          </a:lstStyle>
          <a:p>
            <a:pPr>
              <a:defRPr/>
            </a:pPr>
            <a:endParaRPr lang="en-US"/>
          </a:p>
        </p:txBody>
      </p:sp>
      <p:sp>
        <p:nvSpPr>
          <p:cNvPr id="4" name="Rectangle 70"/>
          <p:cNvSpPr>
            <a:spLocks noGrp="1" noChangeArrowheads="1"/>
          </p:cNvSpPr>
          <p:nvPr>
            <p:ph type="sldNum" sz="quarter" idx="12"/>
          </p:nvPr>
        </p:nvSpPr>
        <p:spPr>
          <a:ln/>
        </p:spPr>
        <p:txBody>
          <a:bodyPr/>
          <a:lstStyle>
            <a:lvl1pPr>
              <a:defRPr/>
            </a:lvl1pPr>
          </a:lstStyle>
          <a:p>
            <a:pPr>
              <a:defRPr/>
            </a:pPr>
            <a:fld id="{C301620B-D0EF-4756-93A2-6F28623DDF1B}"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p>
        </p:txBody>
      </p:sp>
      <p:sp>
        <p:nvSpPr>
          <p:cNvPr id="7" name="Rectangle 70"/>
          <p:cNvSpPr>
            <a:spLocks noGrp="1" noChangeArrowheads="1"/>
          </p:cNvSpPr>
          <p:nvPr>
            <p:ph type="sldNum" sz="quarter" idx="12"/>
          </p:nvPr>
        </p:nvSpPr>
        <p:spPr>
          <a:ln/>
        </p:spPr>
        <p:txBody>
          <a:bodyPr/>
          <a:lstStyle>
            <a:lvl1pPr>
              <a:defRPr/>
            </a:lvl1pPr>
          </a:lstStyle>
          <a:p>
            <a:pPr>
              <a:defRPr/>
            </a:pPr>
            <a:fld id="{0FA65B0F-FD8D-472C-8494-6C0B753F27CB}"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p>
        </p:txBody>
      </p:sp>
      <p:sp>
        <p:nvSpPr>
          <p:cNvPr id="7" name="Rectangle 70"/>
          <p:cNvSpPr>
            <a:spLocks noGrp="1" noChangeArrowheads="1"/>
          </p:cNvSpPr>
          <p:nvPr>
            <p:ph type="sldNum" sz="quarter" idx="12"/>
          </p:nvPr>
        </p:nvSpPr>
        <p:spPr>
          <a:ln/>
        </p:spPr>
        <p:txBody>
          <a:bodyPr/>
          <a:lstStyle>
            <a:lvl1pPr>
              <a:defRPr/>
            </a:lvl1pPr>
          </a:lstStyle>
          <a:p>
            <a:pPr>
              <a:defRPr/>
            </a:pPr>
            <a:fld id="{0399BA3D-8F36-4EAE-B0B9-42819BB93783}"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p>
        </p:txBody>
      </p:sp>
      <p:sp>
        <p:nvSpPr>
          <p:cNvPr id="6" name="Rectangle 70"/>
          <p:cNvSpPr>
            <a:spLocks noGrp="1" noChangeArrowheads="1"/>
          </p:cNvSpPr>
          <p:nvPr>
            <p:ph type="sldNum" sz="quarter" idx="12"/>
          </p:nvPr>
        </p:nvSpPr>
        <p:spPr>
          <a:ln/>
        </p:spPr>
        <p:txBody>
          <a:bodyPr/>
          <a:lstStyle>
            <a:lvl1pPr>
              <a:defRPr/>
            </a:lvl1pPr>
          </a:lstStyle>
          <a:p>
            <a:pPr>
              <a:defRPr/>
            </a:pPr>
            <a:fld id="{B7EABC20-A120-477C-897D-8B2C90751D84}"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p>
        </p:txBody>
      </p:sp>
      <p:sp>
        <p:nvSpPr>
          <p:cNvPr id="5" name="Rectangle 69"/>
          <p:cNvSpPr>
            <a:spLocks noGrp="1" noChangeArrowheads="1"/>
          </p:cNvSpPr>
          <p:nvPr>
            <p:ph type="ftr" sz="quarter" idx="11"/>
          </p:nvPr>
        </p:nvSpPr>
        <p:spPr>
          <a:ln/>
        </p:spPr>
        <p:txBody>
          <a:bodyPr/>
          <a:lstStyle>
            <a:lvl1pPr>
              <a:defRPr/>
            </a:lvl1pPr>
          </a:lstStyle>
          <a:p>
            <a:pPr>
              <a:defRPr/>
            </a:pPr>
            <a:endParaRPr lang="en-US"/>
          </a:p>
        </p:txBody>
      </p:sp>
      <p:sp>
        <p:nvSpPr>
          <p:cNvPr id="6" name="Rectangle 70"/>
          <p:cNvSpPr>
            <a:spLocks noGrp="1" noChangeArrowheads="1"/>
          </p:cNvSpPr>
          <p:nvPr>
            <p:ph type="sldNum" sz="quarter" idx="12"/>
          </p:nvPr>
        </p:nvSpPr>
        <p:spPr>
          <a:ln/>
        </p:spPr>
        <p:txBody>
          <a:bodyPr/>
          <a:lstStyle>
            <a:lvl1pPr>
              <a:defRPr/>
            </a:lvl1pPr>
          </a:lstStyle>
          <a:p>
            <a:pPr>
              <a:defRPr/>
            </a:pPr>
            <a:fld id="{CF709588-CC2F-4257-8CC5-B59BCC5096B3}"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E401682-6264-4ACA-A0B8-ADAEF85093BC}"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8242" name="Rectangle 2"/>
          <p:cNvSpPr>
            <a:spLocks noGrp="1" noChangeArrowheads="1"/>
          </p:cNvSpPr>
          <p:nvPr>
            <p:ph type="ctrTitle"/>
          </p:nvPr>
        </p:nvSpPr>
        <p:spPr>
          <a:xfrm>
            <a:off x="1828800" y="990600"/>
            <a:ext cx="6096000" cy="1879600"/>
          </a:xfrm>
        </p:spPr>
        <p:txBody>
          <a:bodyPr anchor="b"/>
          <a:lstStyle>
            <a:lvl1pPr>
              <a:lnSpc>
                <a:spcPct val="95000"/>
              </a:lnSpc>
              <a:defRPr/>
            </a:lvl1pPr>
          </a:lstStyle>
          <a:p>
            <a:r>
              <a:rPr lang="en-US"/>
              <a:t>Click to edit Master title style</a:t>
            </a:r>
          </a:p>
        </p:txBody>
      </p:sp>
      <p:sp>
        <p:nvSpPr>
          <p:cNvPr id="138243" name="Rectangle 3"/>
          <p:cNvSpPr>
            <a:spLocks noGrp="1" noChangeArrowheads="1"/>
          </p:cNvSpPr>
          <p:nvPr>
            <p:ph type="subTitle" idx="1"/>
          </p:nvPr>
        </p:nvSpPr>
        <p:spPr>
          <a:xfrm>
            <a:off x="1911350" y="3543300"/>
            <a:ext cx="5861050" cy="12573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A471466-E88B-4D46-A5D8-D504BA85AF7C}"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662AD4-7ADE-491C-AB46-9D10C602A5B2}"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DCE0C1-FEA1-4101-BBC5-BAFB64DE9C7D}"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943100"/>
            <a:ext cx="3314700" cy="285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43100"/>
            <a:ext cx="3314700" cy="285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603F44-8E54-41F7-AEF2-0D126F63894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06CF74-8E1A-40F3-8C07-216788055525}"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444239-A489-4A8F-AEA3-05927414F549}"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0EEED9B-61F6-4CAF-AAB8-0817BEADE41A}"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A489736-3458-4E2C-A33D-447C31B77246}"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F7FECF-1C97-43C5-9762-9BCED4F6C4FC}"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1A7E84-0B81-424B-8B31-C497FFA22E84}"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8E9194-D2F5-4DF5-8690-EF9378565357}"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4267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426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8847B0-69F4-4984-85FA-F97869C9EEB8}"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943100"/>
            <a:ext cx="3314700" cy="285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943100"/>
            <a:ext cx="3314700" cy="1352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4900" y="3448050"/>
            <a:ext cx="3314700" cy="1352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97C1423-8263-42C8-A6F1-F8A84861A12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5F80728-C503-4A1F-8BFE-E5AEC2B1E3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8443D5-6FFC-4211-B44F-5D63FCB16C1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C15E3B-53D6-4A18-A58C-F112A39FD98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w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7.png"/><Relationship Id="rId2" Type="http://schemas.openxmlformats.org/officeDocument/2006/relationships/slideLayout" Target="../slideLayouts/slideLayout24.xml"/><Relationship Id="rId16" Type="http://schemas.openxmlformats.org/officeDocument/2006/relationships/image" Target="../media/image6.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5.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8.w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533400"/>
            <a:ext cx="7010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066800" y="2514600"/>
            <a:ext cx="70104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1143000" y="6172200"/>
            <a:ext cx="152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9941" name="Rectangle 5"/>
          <p:cNvSpPr>
            <a:spLocks noGrp="1" noChangeArrowheads="1"/>
          </p:cNvSpPr>
          <p:nvPr>
            <p:ph type="ftr" sz="quarter" idx="3"/>
          </p:nvPr>
        </p:nvSpPr>
        <p:spPr bwMode="auto">
          <a:xfrm>
            <a:off x="3276600" y="6172200"/>
            <a:ext cx="3200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9942" name="Rectangle 6"/>
          <p:cNvSpPr>
            <a:spLocks noGrp="1" noChangeArrowheads="1"/>
          </p:cNvSpPr>
          <p:nvPr>
            <p:ph type="sldNum" sz="quarter" idx="4"/>
          </p:nvPr>
        </p:nvSpPr>
        <p:spPr bwMode="auto">
          <a:xfrm>
            <a:off x="6934200" y="6172200"/>
            <a:ext cx="1143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EBD89AD-8751-4CBC-8E92-B5500BED39E8}" type="slidenum">
              <a:rPr lang="en-US"/>
              <a:pPr>
                <a:defRPr/>
              </a:pPr>
              <a:t>‹#›</a:t>
            </a:fld>
            <a:endParaRPr lang="en-US"/>
          </a:p>
        </p:txBody>
      </p:sp>
      <p:sp>
        <p:nvSpPr>
          <p:cNvPr id="39943" name="FormatShape" descr="SKIING" hidden="1"/>
          <p:cNvSpPr>
            <a:spLocks noChangeArrowheads="1"/>
          </p:cNvSpPr>
          <p:nvPr/>
        </p:nvSpPr>
        <p:spPr bwMode="auto">
          <a:xfrm>
            <a:off x="-1276350" y="1701800"/>
            <a:ext cx="1066800" cy="825500"/>
          </a:xfrm>
          <a:prstGeom prst="rect">
            <a:avLst/>
          </a:prstGeom>
          <a:noFill/>
          <a:ln w="101600" cmpd="thinThick">
            <a:solidFill>
              <a:schemeClr val="tx2"/>
            </a:solidFill>
            <a:miter lim="800000"/>
            <a:headEnd/>
            <a:tailEnd/>
          </a:ln>
          <a:effectLst/>
        </p:spPr>
        <p:txBody>
          <a:bodyPr wrap="none"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425" r:id="rId1"/>
    <p:sldLayoutId id="2147484363" r:id="rId2"/>
    <p:sldLayoutId id="2147484364" r:id="rId3"/>
    <p:sldLayoutId id="2147484365" r:id="rId4"/>
    <p:sldLayoutId id="2147484366" r:id="rId5"/>
    <p:sldLayoutId id="2147484367" r:id="rId6"/>
    <p:sldLayoutId id="2147484368" r:id="rId7"/>
    <p:sldLayoutId id="2147484369" r:id="rId8"/>
    <p:sldLayoutId id="2147484370" r:id="rId9"/>
    <p:sldLayoutId id="2147484371" r:id="rId10"/>
    <p:sldLayoutId id="214748437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1600200"/>
            <a:ext cx="777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2819400"/>
            <a:ext cx="77724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63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63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0155B0FB-CFBD-4B54-8419-A99571C63687}" type="slidenum">
              <a:rPr lang="en-US"/>
              <a:pPr>
                <a:defRPr/>
              </a:pPr>
              <a:t>‹#›</a:t>
            </a:fld>
            <a:endParaRPr lang="en-US"/>
          </a:p>
        </p:txBody>
      </p:sp>
      <p:sp>
        <p:nvSpPr>
          <p:cNvPr id="56327"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p:spPr>
        <p:txBody>
          <a:bodyPr wrap="none"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426"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 id="214748438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59875" cy="6870700"/>
            <a:chOff x="0" y="0"/>
            <a:chExt cx="5770" cy="4328"/>
          </a:xfrm>
        </p:grpSpPr>
        <p:sp>
          <p:nvSpPr>
            <p:cNvPr id="87043"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a:defRPr/>
              </a:pPr>
              <a:endParaRPr kumimoji="1" lang="en-US" sz="1800"/>
            </a:p>
          </p:txBody>
        </p:sp>
        <p:sp>
          <p:nvSpPr>
            <p:cNvPr id="87044"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defRPr/>
              </a:pPr>
              <a:endParaRPr kumimoji="1" lang="en-US" sz="1800"/>
            </a:p>
          </p:txBody>
        </p:sp>
        <p:sp>
          <p:nvSpPr>
            <p:cNvPr id="87045"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defRPr/>
              </a:pPr>
              <a:endParaRPr kumimoji="1" lang="en-US" sz="1800"/>
            </a:p>
          </p:txBody>
        </p:sp>
        <p:grpSp>
          <p:nvGrpSpPr>
            <p:cNvPr id="3083" name="Group 6"/>
            <p:cNvGrpSpPr>
              <a:grpSpLocks/>
            </p:cNvGrpSpPr>
            <p:nvPr/>
          </p:nvGrpSpPr>
          <p:grpSpPr bwMode="auto">
            <a:xfrm>
              <a:off x="4944" y="1"/>
              <a:ext cx="816" cy="3974"/>
              <a:chOff x="4944" y="1"/>
              <a:chExt cx="816" cy="3974"/>
            </a:xfrm>
          </p:grpSpPr>
          <p:grpSp>
            <p:nvGrpSpPr>
              <p:cNvPr id="3095" name="Group 7"/>
              <p:cNvGrpSpPr>
                <a:grpSpLocks/>
              </p:cNvGrpSpPr>
              <p:nvPr userDrawn="1"/>
            </p:nvGrpSpPr>
            <p:grpSpPr bwMode="auto">
              <a:xfrm>
                <a:off x="5280" y="1"/>
                <a:ext cx="480" cy="1430"/>
                <a:chOff x="5280" y="1"/>
                <a:chExt cx="480" cy="1430"/>
              </a:xfrm>
            </p:grpSpPr>
            <p:grpSp>
              <p:nvGrpSpPr>
                <p:cNvPr id="3116" name="Group 8"/>
                <p:cNvGrpSpPr>
                  <a:grpSpLocks/>
                </p:cNvGrpSpPr>
                <p:nvPr userDrawn="1"/>
              </p:nvGrpSpPr>
              <p:grpSpPr bwMode="auto">
                <a:xfrm rot="-5400000">
                  <a:off x="5484" y="0"/>
                  <a:ext cx="174" cy="176"/>
                  <a:chOff x="1657" y="323"/>
                  <a:chExt cx="1691" cy="2560"/>
                </a:xfrm>
              </p:grpSpPr>
              <p:grpSp>
                <p:nvGrpSpPr>
                  <p:cNvPr id="3125" name="Group 9"/>
                  <p:cNvGrpSpPr>
                    <a:grpSpLocks/>
                  </p:cNvGrpSpPr>
                  <p:nvPr/>
                </p:nvGrpSpPr>
                <p:grpSpPr bwMode="auto">
                  <a:xfrm>
                    <a:off x="1657" y="323"/>
                    <a:ext cx="1691" cy="2560"/>
                    <a:chOff x="1657" y="323"/>
                    <a:chExt cx="1691" cy="2560"/>
                  </a:xfrm>
                </p:grpSpPr>
                <p:sp>
                  <p:nvSpPr>
                    <p:cNvPr id="87050" name="Freeform 10"/>
                    <p:cNvSpPr>
                      <a:spLocks/>
                    </p:cNvSpPr>
                    <p:nvPr/>
                  </p:nvSpPr>
                  <p:spPr bwMode="auto">
                    <a:xfrm>
                      <a:off x="2201" y="323"/>
                      <a:ext cx="1234"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sp>
                  <p:nvSpPr>
                    <p:cNvPr id="87051" name="Freeform 11"/>
                    <p:cNvSpPr>
                      <a:spLocks/>
                    </p:cNvSpPr>
                    <p:nvPr/>
                  </p:nvSpPr>
                  <p:spPr bwMode="auto">
                    <a:xfrm>
                      <a:off x="1744" y="381"/>
                      <a:ext cx="865" cy="2065"/>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grpSp>
              <p:sp>
                <p:nvSpPr>
                  <p:cNvPr id="87052" name="Oval 12"/>
                  <p:cNvSpPr>
                    <a:spLocks noChangeArrowheads="1"/>
                  </p:cNvSpPr>
                  <p:nvPr/>
                </p:nvSpPr>
                <p:spPr bwMode="auto">
                  <a:xfrm>
                    <a:off x="2396" y="1428"/>
                    <a:ext cx="175" cy="247"/>
                  </a:xfrm>
                  <a:prstGeom prst="ellipse">
                    <a:avLst/>
                  </a:prstGeom>
                  <a:solidFill>
                    <a:srgbClr val="E7D6B7"/>
                  </a:solidFill>
                  <a:ln w="9525">
                    <a:noFill/>
                    <a:round/>
                    <a:headEnd/>
                    <a:tailEnd/>
                  </a:ln>
                  <a:effectLst/>
                </p:spPr>
                <p:txBody>
                  <a:bodyPr wrap="none" anchor="ctr"/>
                  <a:lstStyle/>
                  <a:p>
                    <a:pPr>
                      <a:defRPr/>
                    </a:pPr>
                    <a:endParaRPr lang="en-US"/>
                  </a:p>
                </p:txBody>
              </p:sp>
              <p:sp>
                <p:nvSpPr>
                  <p:cNvPr id="87053" name="Freeform 13"/>
                  <p:cNvSpPr>
                    <a:spLocks/>
                  </p:cNvSpPr>
                  <p:nvPr/>
                </p:nvSpPr>
                <p:spPr bwMode="auto">
                  <a:xfrm>
                    <a:off x="2687" y="745"/>
                    <a:ext cx="262" cy="524"/>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sp>
                <p:nvSpPr>
                  <p:cNvPr id="87054" name="Freeform 14"/>
                  <p:cNvSpPr>
                    <a:spLocks/>
                  </p:cNvSpPr>
                  <p:nvPr/>
                </p:nvSpPr>
                <p:spPr bwMode="auto">
                  <a:xfrm>
                    <a:off x="2755" y="1588"/>
                    <a:ext cx="398" cy="349"/>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sp>
                <p:nvSpPr>
                  <p:cNvPr id="87055" name="Freeform 15"/>
                  <p:cNvSpPr>
                    <a:spLocks/>
                  </p:cNvSpPr>
                  <p:nvPr/>
                </p:nvSpPr>
                <p:spPr bwMode="auto">
                  <a:xfrm>
                    <a:off x="2503" y="1923"/>
                    <a:ext cx="146" cy="567"/>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sp>
                <p:nvSpPr>
                  <p:cNvPr id="87056" name="Freeform 16"/>
                  <p:cNvSpPr>
                    <a:spLocks/>
                  </p:cNvSpPr>
                  <p:nvPr/>
                </p:nvSpPr>
                <p:spPr bwMode="auto">
                  <a:xfrm>
                    <a:off x="1910" y="1588"/>
                    <a:ext cx="389" cy="247"/>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sp>
                <p:nvSpPr>
                  <p:cNvPr id="87057" name="Freeform 17"/>
                  <p:cNvSpPr>
                    <a:spLocks/>
                  </p:cNvSpPr>
                  <p:nvPr/>
                </p:nvSpPr>
                <p:spPr bwMode="auto">
                  <a:xfrm>
                    <a:off x="2094" y="934"/>
                    <a:ext cx="233" cy="378"/>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n-US"/>
                  </a:p>
                </p:txBody>
              </p:sp>
            </p:grpSp>
            <p:pic>
              <p:nvPicPr>
                <p:cNvPr id="3117" name="Picture 18"/>
                <p:cNvPicPr>
                  <a:picLocks noChangeAspect="1" noChangeArrowheads="1"/>
                </p:cNvPicPr>
                <p:nvPr userDrawn="1"/>
              </p:nvPicPr>
              <p:blipFill>
                <a:blip r:embed="rId13" cstate="print"/>
                <a:srcRect/>
                <a:stretch>
                  <a:fillRect/>
                </a:stretch>
              </p:blipFill>
              <p:spPr bwMode="auto">
                <a:xfrm>
                  <a:off x="5280" y="144"/>
                  <a:ext cx="186" cy="183"/>
                </a:xfrm>
                <a:prstGeom prst="rect">
                  <a:avLst/>
                </a:prstGeom>
                <a:noFill/>
                <a:ln w="9525">
                  <a:noFill/>
                  <a:miter lim="800000"/>
                  <a:headEnd/>
                  <a:tailEnd/>
                </a:ln>
              </p:spPr>
            </p:pic>
            <p:pic>
              <p:nvPicPr>
                <p:cNvPr id="3118" name="Picture 19"/>
                <p:cNvPicPr>
                  <a:picLocks noChangeAspect="1" noChangeArrowheads="1"/>
                </p:cNvPicPr>
                <p:nvPr userDrawn="1"/>
              </p:nvPicPr>
              <p:blipFill>
                <a:blip r:embed="rId13" cstate="print"/>
                <a:srcRect/>
                <a:stretch>
                  <a:fillRect/>
                </a:stretch>
              </p:blipFill>
              <p:spPr bwMode="auto">
                <a:xfrm>
                  <a:off x="5574" y="144"/>
                  <a:ext cx="186" cy="183"/>
                </a:xfrm>
                <a:prstGeom prst="rect">
                  <a:avLst/>
                </a:prstGeom>
                <a:noFill/>
                <a:ln w="9525">
                  <a:noFill/>
                  <a:miter lim="800000"/>
                  <a:headEnd/>
                  <a:tailEnd/>
                </a:ln>
              </p:spPr>
            </p:pic>
            <p:pic>
              <p:nvPicPr>
                <p:cNvPr id="3119" name="Picture 20"/>
                <p:cNvPicPr>
                  <a:picLocks noChangeAspect="1" noChangeArrowheads="1"/>
                </p:cNvPicPr>
                <p:nvPr userDrawn="1"/>
              </p:nvPicPr>
              <p:blipFill>
                <a:blip r:embed="rId13" cstate="print"/>
                <a:srcRect/>
                <a:stretch>
                  <a:fillRect/>
                </a:stretch>
              </p:blipFill>
              <p:spPr bwMode="auto">
                <a:xfrm>
                  <a:off x="5424" y="336"/>
                  <a:ext cx="186" cy="183"/>
                </a:xfrm>
                <a:prstGeom prst="rect">
                  <a:avLst/>
                </a:prstGeom>
                <a:noFill/>
                <a:ln w="9525">
                  <a:noFill/>
                  <a:miter lim="800000"/>
                  <a:headEnd/>
                  <a:tailEnd/>
                </a:ln>
              </p:spPr>
            </p:pic>
            <p:pic>
              <p:nvPicPr>
                <p:cNvPr id="3120" name="Picture 21"/>
                <p:cNvPicPr>
                  <a:picLocks noChangeAspect="1" noChangeArrowheads="1"/>
                </p:cNvPicPr>
                <p:nvPr userDrawn="1"/>
              </p:nvPicPr>
              <p:blipFill>
                <a:blip r:embed="rId13" cstate="print"/>
                <a:srcRect/>
                <a:stretch>
                  <a:fillRect/>
                </a:stretch>
              </p:blipFill>
              <p:spPr bwMode="auto">
                <a:xfrm>
                  <a:off x="5376" y="576"/>
                  <a:ext cx="186" cy="183"/>
                </a:xfrm>
                <a:prstGeom prst="rect">
                  <a:avLst/>
                </a:prstGeom>
                <a:noFill/>
                <a:ln w="9525">
                  <a:noFill/>
                  <a:miter lim="800000"/>
                  <a:headEnd/>
                  <a:tailEnd/>
                </a:ln>
              </p:spPr>
            </p:pic>
            <p:pic>
              <p:nvPicPr>
                <p:cNvPr id="3121" name="Picture 22"/>
                <p:cNvPicPr>
                  <a:picLocks noChangeAspect="1" noChangeArrowheads="1"/>
                </p:cNvPicPr>
                <p:nvPr userDrawn="1"/>
              </p:nvPicPr>
              <p:blipFill>
                <a:blip r:embed="rId13" cstate="print"/>
                <a:srcRect/>
                <a:stretch>
                  <a:fillRect/>
                </a:stretch>
              </p:blipFill>
              <p:spPr bwMode="auto">
                <a:xfrm>
                  <a:off x="5574" y="528"/>
                  <a:ext cx="186" cy="183"/>
                </a:xfrm>
                <a:prstGeom prst="rect">
                  <a:avLst/>
                </a:prstGeom>
                <a:noFill/>
                <a:ln w="9525">
                  <a:noFill/>
                  <a:miter lim="800000"/>
                  <a:headEnd/>
                  <a:tailEnd/>
                </a:ln>
              </p:spPr>
            </p:pic>
            <p:pic>
              <p:nvPicPr>
                <p:cNvPr id="3122" name="Picture 23"/>
                <p:cNvPicPr>
                  <a:picLocks noChangeAspect="1" noChangeArrowheads="1"/>
                </p:cNvPicPr>
                <p:nvPr userDrawn="1"/>
              </p:nvPicPr>
              <p:blipFill>
                <a:blip r:embed="rId13" cstate="print"/>
                <a:srcRect/>
                <a:stretch>
                  <a:fillRect/>
                </a:stretch>
              </p:blipFill>
              <p:spPr bwMode="auto">
                <a:xfrm>
                  <a:off x="5472" y="768"/>
                  <a:ext cx="186" cy="183"/>
                </a:xfrm>
                <a:prstGeom prst="rect">
                  <a:avLst/>
                </a:prstGeom>
                <a:noFill/>
                <a:ln w="9525">
                  <a:noFill/>
                  <a:miter lim="800000"/>
                  <a:headEnd/>
                  <a:tailEnd/>
                </a:ln>
              </p:spPr>
            </p:pic>
            <p:pic>
              <p:nvPicPr>
                <p:cNvPr id="3123" name="Picture 24"/>
                <p:cNvPicPr>
                  <a:picLocks noChangeAspect="1" noChangeArrowheads="1"/>
                </p:cNvPicPr>
                <p:nvPr userDrawn="1"/>
              </p:nvPicPr>
              <p:blipFill>
                <a:blip r:embed="rId13" cstate="print"/>
                <a:srcRect/>
                <a:stretch>
                  <a:fillRect/>
                </a:stretch>
              </p:blipFill>
              <p:spPr bwMode="auto">
                <a:xfrm>
                  <a:off x="5574" y="1008"/>
                  <a:ext cx="186" cy="183"/>
                </a:xfrm>
                <a:prstGeom prst="rect">
                  <a:avLst/>
                </a:prstGeom>
                <a:noFill/>
                <a:ln w="9525">
                  <a:noFill/>
                  <a:miter lim="800000"/>
                  <a:headEnd/>
                  <a:tailEnd/>
                </a:ln>
              </p:spPr>
            </p:pic>
            <p:pic>
              <p:nvPicPr>
                <p:cNvPr id="3124" name="Picture 25"/>
                <p:cNvPicPr>
                  <a:picLocks noChangeAspect="1" noChangeArrowheads="1"/>
                </p:cNvPicPr>
                <p:nvPr userDrawn="1"/>
              </p:nvPicPr>
              <p:blipFill>
                <a:blip r:embed="rId13" cstate="print"/>
                <a:srcRect/>
                <a:stretch>
                  <a:fillRect/>
                </a:stretch>
              </p:blipFill>
              <p:spPr bwMode="auto">
                <a:xfrm>
                  <a:off x="5574" y="1248"/>
                  <a:ext cx="186" cy="183"/>
                </a:xfrm>
                <a:prstGeom prst="rect">
                  <a:avLst/>
                </a:prstGeom>
                <a:noFill/>
                <a:ln w="9525">
                  <a:noFill/>
                  <a:miter lim="800000"/>
                  <a:headEnd/>
                  <a:tailEnd/>
                </a:ln>
              </p:spPr>
            </p:pic>
          </p:grpSp>
          <p:grpSp>
            <p:nvGrpSpPr>
              <p:cNvPr id="3096" name="Group 26"/>
              <p:cNvGrpSpPr>
                <a:grpSpLocks/>
              </p:cNvGrpSpPr>
              <p:nvPr userDrawn="1"/>
            </p:nvGrpSpPr>
            <p:grpSpPr bwMode="auto">
              <a:xfrm>
                <a:off x="4944" y="1008"/>
                <a:ext cx="522" cy="2967"/>
                <a:chOff x="4944" y="1008"/>
                <a:chExt cx="522" cy="2967"/>
              </a:xfrm>
            </p:grpSpPr>
            <p:pic>
              <p:nvPicPr>
                <p:cNvPr id="3097" name="Picture 27"/>
                <p:cNvPicPr>
                  <a:picLocks noChangeAspect="1" noChangeArrowheads="1"/>
                </p:cNvPicPr>
                <p:nvPr userDrawn="1"/>
              </p:nvPicPr>
              <p:blipFill>
                <a:blip r:embed="rId13" cstate="print"/>
                <a:srcRect/>
                <a:stretch>
                  <a:fillRect/>
                </a:stretch>
              </p:blipFill>
              <p:spPr bwMode="auto">
                <a:xfrm>
                  <a:off x="5136" y="1008"/>
                  <a:ext cx="186" cy="183"/>
                </a:xfrm>
                <a:prstGeom prst="rect">
                  <a:avLst/>
                </a:prstGeom>
                <a:noFill/>
                <a:ln w="9525">
                  <a:noFill/>
                  <a:miter lim="800000"/>
                  <a:headEnd/>
                  <a:tailEnd/>
                </a:ln>
              </p:spPr>
            </p:pic>
            <p:pic>
              <p:nvPicPr>
                <p:cNvPr id="3098" name="Picture 28"/>
                <p:cNvPicPr>
                  <a:picLocks noChangeAspect="1" noChangeArrowheads="1"/>
                </p:cNvPicPr>
                <p:nvPr userDrawn="1"/>
              </p:nvPicPr>
              <p:blipFill>
                <a:blip r:embed="rId13" cstate="print"/>
                <a:srcRect/>
                <a:stretch>
                  <a:fillRect/>
                </a:stretch>
              </p:blipFill>
              <p:spPr bwMode="auto">
                <a:xfrm>
                  <a:off x="5184" y="1200"/>
                  <a:ext cx="186" cy="183"/>
                </a:xfrm>
                <a:prstGeom prst="rect">
                  <a:avLst/>
                </a:prstGeom>
                <a:noFill/>
                <a:ln w="9525">
                  <a:noFill/>
                  <a:miter lim="800000"/>
                  <a:headEnd/>
                  <a:tailEnd/>
                </a:ln>
              </p:spPr>
            </p:pic>
            <p:pic>
              <p:nvPicPr>
                <p:cNvPr id="3099" name="Picture 29"/>
                <p:cNvPicPr>
                  <a:picLocks noChangeAspect="1" noChangeArrowheads="1"/>
                </p:cNvPicPr>
                <p:nvPr userDrawn="1"/>
              </p:nvPicPr>
              <p:blipFill>
                <a:blip r:embed="rId13" cstate="print"/>
                <a:srcRect/>
                <a:stretch>
                  <a:fillRect/>
                </a:stretch>
              </p:blipFill>
              <p:spPr bwMode="auto">
                <a:xfrm>
                  <a:off x="5136" y="1584"/>
                  <a:ext cx="186" cy="183"/>
                </a:xfrm>
                <a:prstGeom prst="rect">
                  <a:avLst/>
                </a:prstGeom>
                <a:noFill/>
                <a:ln w="9525">
                  <a:noFill/>
                  <a:miter lim="800000"/>
                  <a:headEnd/>
                  <a:tailEnd/>
                </a:ln>
              </p:spPr>
            </p:pic>
            <p:pic>
              <p:nvPicPr>
                <p:cNvPr id="3100" name="Picture 30"/>
                <p:cNvPicPr>
                  <a:picLocks noChangeAspect="1" noChangeArrowheads="1"/>
                </p:cNvPicPr>
                <p:nvPr userDrawn="1"/>
              </p:nvPicPr>
              <p:blipFill>
                <a:blip r:embed="rId13" cstate="print"/>
                <a:srcRect/>
                <a:stretch>
                  <a:fillRect/>
                </a:stretch>
              </p:blipFill>
              <p:spPr bwMode="auto">
                <a:xfrm>
                  <a:off x="5280" y="1728"/>
                  <a:ext cx="186" cy="183"/>
                </a:xfrm>
                <a:prstGeom prst="rect">
                  <a:avLst/>
                </a:prstGeom>
                <a:noFill/>
                <a:ln w="9525">
                  <a:noFill/>
                  <a:miter lim="800000"/>
                  <a:headEnd/>
                  <a:tailEnd/>
                </a:ln>
              </p:spPr>
            </p:pic>
            <p:pic>
              <p:nvPicPr>
                <p:cNvPr id="3101" name="Picture 31"/>
                <p:cNvPicPr>
                  <a:picLocks noChangeAspect="1" noChangeArrowheads="1"/>
                </p:cNvPicPr>
                <p:nvPr userDrawn="1"/>
              </p:nvPicPr>
              <p:blipFill>
                <a:blip r:embed="rId13" cstate="print"/>
                <a:srcRect/>
                <a:stretch>
                  <a:fillRect/>
                </a:stretch>
              </p:blipFill>
              <p:spPr bwMode="auto">
                <a:xfrm>
                  <a:off x="5040" y="1824"/>
                  <a:ext cx="186" cy="183"/>
                </a:xfrm>
                <a:prstGeom prst="rect">
                  <a:avLst/>
                </a:prstGeom>
                <a:noFill/>
                <a:ln w="9525">
                  <a:noFill/>
                  <a:miter lim="800000"/>
                  <a:headEnd/>
                  <a:tailEnd/>
                </a:ln>
              </p:spPr>
            </p:pic>
            <p:pic>
              <p:nvPicPr>
                <p:cNvPr id="3102" name="Picture 32"/>
                <p:cNvPicPr>
                  <a:picLocks noChangeAspect="1" noChangeArrowheads="1"/>
                </p:cNvPicPr>
                <p:nvPr userDrawn="1"/>
              </p:nvPicPr>
              <p:blipFill>
                <a:blip r:embed="rId13" cstate="print"/>
                <a:srcRect/>
                <a:stretch>
                  <a:fillRect/>
                </a:stretch>
              </p:blipFill>
              <p:spPr bwMode="auto">
                <a:xfrm>
                  <a:off x="5088" y="2016"/>
                  <a:ext cx="186" cy="183"/>
                </a:xfrm>
                <a:prstGeom prst="rect">
                  <a:avLst/>
                </a:prstGeom>
                <a:noFill/>
                <a:ln w="9525">
                  <a:noFill/>
                  <a:miter lim="800000"/>
                  <a:headEnd/>
                  <a:tailEnd/>
                </a:ln>
              </p:spPr>
            </p:pic>
            <p:pic>
              <p:nvPicPr>
                <p:cNvPr id="3103" name="Picture 33"/>
                <p:cNvPicPr>
                  <a:picLocks noChangeAspect="1" noChangeArrowheads="1"/>
                </p:cNvPicPr>
                <p:nvPr userDrawn="1"/>
              </p:nvPicPr>
              <p:blipFill>
                <a:blip r:embed="rId13" cstate="print"/>
                <a:srcRect/>
                <a:stretch>
                  <a:fillRect/>
                </a:stretch>
              </p:blipFill>
              <p:spPr bwMode="auto">
                <a:xfrm>
                  <a:off x="5280" y="2064"/>
                  <a:ext cx="186" cy="183"/>
                </a:xfrm>
                <a:prstGeom prst="rect">
                  <a:avLst/>
                </a:prstGeom>
                <a:noFill/>
                <a:ln w="9525">
                  <a:noFill/>
                  <a:miter lim="800000"/>
                  <a:headEnd/>
                  <a:tailEnd/>
                </a:ln>
              </p:spPr>
            </p:pic>
            <p:pic>
              <p:nvPicPr>
                <p:cNvPr id="3104" name="Picture 34"/>
                <p:cNvPicPr>
                  <a:picLocks noChangeAspect="1" noChangeArrowheads="1"/>
                </p:cNvPicPr>
                <p:nvPr userDrawn="1"/>
              </p:nvPicPr>
              <p:blipFill>
                <a:blip r:embed="rId13" cstate="print"/>
                <a:srcRect/>
                <a:stretch>
                  <a:fillRect/>
                </a:stretch>
              </p:blipFill>
              <p:spPr bwMode="auto">
                <a:xfrm>
                  <a:off x="5232" y="2352"/>
                  <a:ext cx="186" cy="183"/>
                </a:xfrm>
                <a:prstGeom prst="rect">
                  <a:avLst/>
                </a:prstGeom>
                <a:noFill/>
                <a:ln w="9525">
                  <a:noFill/>
                  <a:miter lim="800000"/>
                  <a:headEnd/>
                  <a:tailEnd/>
                </a:ln>
              </p:spPr>
            </p:pic>
            <p:pic>
              <p:nvPicPr>
                <p:cNvPr id="3105" name="Picture 35"/>
                <p:cNvPicPr>
                  <a:picLocks noChangeAspect="1" noChangeArrowheads="1"/>
                </p:cNvPicPr>
                <p:nvPr userDrawn="1"/>
              </p:nvPicPr>
              <p:blipFill>
                <a:blip r:embed="rId13" cstate="print"/>
                <a:srcRect/>
                <a:stretch>
                  <a:fillRect/>
                </a:stretch>
              </p:blipFill>
              <p:spPr bwMode="auto">
                <a:xfrm>
                  <a:off x="4992" y="2208"/>
                  <a:ext cx="186" cy="183"/>
                </a:xfrm>
                <a:prstGeom prst="rect">
                  <a:avLst/>
                </a:prstGeom>
                <a:noFill/>
                <a:ln w="9525">
                  <a:noFill/>
                  <a:miter lim="800000"/>
                  <a:headEnd/>
                  <a:tailEnd/>
                </a:ln>
              </p:spPr>
            </p:pic>
            <p:pic>
              <p:nvPicPr>
                <p:cNvPr id="3106" name="Picture 36"/>
                <p:cNvPicPr>
                  <a:picLocks noChangeAspect="1" noChangeArrowheads="1"/>
                </p:cNvPicPr>
                <p:nvPr userDrawn="1"/>
              </p:nvPicPr>
              <p:blipFill>
                <a:blip r:embed="rId13" cstate="print"/>
                <a:srcRect/>
                <a:stretch>
                  <a:fillRect/>
                </a:stretch>
              </p:blipFill>
              <p:spPr bwMode="auto">
                <a:xfrm>
                  <a:off x="4992" y="2448"/>
                  <a:ext cx="186" cy="183"/>
                </a:xfrm>
                <a:prstGeom prst="rect">
                  <a:avLst/>
                </a:prstGeom>
                <a:noFill/>
                <a:ln w="9525">
                  <a:noFill/>
                  <a:miter lim="800000"/>
                  <a:headEnd/>
                  <a:tailEnd/>
                </a:ln>
              </p:spPr>
            </p:pic>
            <p:pic>
              <p:nvPicPr>
                <p:cNvPr id="3107" name="Picture 37"/>
                <p:cNvPicPr>
                  <a:picLocks noChangeAspect="1" noChangeArrowheads="1"/>
                </p:cNvPicPr>
                <p:nvPr userDrawn="1"/>
              </p:nvPicPr>
              <p:blipFill>
                <a:blip r:embed="rId13" cstate="print"/>
                <a:srcRect/>
                <a:stretch>
                  <a:fillRect/>
                </a:stretch>
              </p:blipFill>
              <p:spPr bwMode="auto">
                <a:xfrm>
                  <a:off x="5136" y="2592"/>
                  <a:ext cx="186" cy="183"/>
                </a:xfrm>
                <a:prstGeom prst="rect">
                  <a:avLst/>
                </a:prstGeom>
                <a:noFill/>
                <a:ln w="9525">
                  <a:noFill/>
                  <a:miter lim="800000"/>
                  <a:headEnd/>
                  <a:tailEnd/>
                </a:ln>
              </p:spPr>
            </p:pic>
            <p:pic>
              <p:nvPicPr>
                <p:cNvPr id="3108" name="Picture 38"/>
                <p:cNvPicPr>
                  <a:picLocks noChangeAspect="1" noChangeArrowheads="1"/>
                </p:cNvPicPr>
                <p:nvPr userDrawn="1"/>
              </p:nvPicPr>
              <p:blipFill>
                <a:blip r:embed="rId13" cstate="print"/>
                <a:srcRect/>
                <a:stretch>
                  <a:fillRect/>
                </a:stretch>
              </p:blipFill>
              <p:spPr bwMode="auto">
                <a:xfrm>
                  <a:off x="5232" y="1392"/>
                  <a:ext cx="186" cy="183"/>
                </a:xfrm>
                <a:prstGeom prst="rect">
                  <a:avLst/>
                </a:prstGeom>
                <a:noFill/>
                <a:ln w="9525">
                  <a:noFill/>
                  <a:miter lim="800000"/>
                  <a:headEnd/>
                  <a:tailEnd/>
                </a:ln>
              </p:spPr>
            </p:pic>
            <p:pic>
              <p:nvPicPr>
                <p:cNvPr id="3109" name="Picture 39"/>
                <p:cNvPicPr>
                  <a:picLocks noChangeAspect="1" noChangeArrowheads="1"/>
                </p:cNvPicPr>
                <p:nvPr userDrawn="1"/>
              </p:nvPicPr>
              <p:blipFill>
                <a:blip r:embed="rId13" cstate="print"/>
                <a:srcRect/>
                <a:stretch>
                  <a:fillRect/>
                </a:stretch>
              </p:blipFill>
              <p:spPr bwMode="auto">
                <a:xfrm>
                  <a:off x="4944" y="2736"/>
                  <a:ext cx="186" cy="183"/>
                </a:xfrm>
                <a:prstGeom prst="rect">
                  <a:avLst/>
                </a:prstGeom>
                <a:noFill/>
                <a:ln w="9525">
                  <a:noFill/>
                  <a:miter lim="800000"/>
                  <a:headEnd/>
                  <a:tailEnd/>
                </a:ln>
              </p:spPr>
            </p:pic>
            <p:pic>
              <p:nvPicPr>
                <p:cNvPr id="3110" name="Picture 40"/>
                <p:cNvPicPr>
                  <a:picLocks noChangeAspect="1" noChangeArrowheads="1"/>
                </p:cNvPicPr>
                <p:nvPr userDrawn="1"/>
              </p:nvPicPr>
              <p:blipFill>
                <a:blip r:embed="rId13" cstate="print"/>
                <a:srcRect/>
                <a:stretch>
                  <a:fillRect/>
                </a:stretch>
              </p:blipFill>
              <p:spPr bwMode="auto">
                <a:xfrm>
                  <a:off x="4992" y="3072"/>
                  <a:ext cx="186" cy="183"/>
                </a:xfrm>
                <a:prstGeom prst="rect">
                  <a:avLst/>
                </a:prstGeom>
                <a:noFill/>
                <a:ln w="9525">
                  <a:noFill/>
                  <a:miter lim="800000"/>
                  <a:headEnd/>
                  <a:tailEnd/>
                </a:ln>
              </p:spPr>
            </p:pic>
            <p:pic>
              <p:nvPicPr>
                <p:cNvPr id="3111" name="Picture 41"/>
                <p:cNvPicPr>
                  <a:picLocks noChangeAspect="1" noChangeArrowheads="1"/>
                </p:cNvPicPr>
                <p:nvPr userDrawn="1"/>
              </p:nvPicPr>
              <p:blipFill>
                <a:blip r:embed="rId13" cstate="print"/>
                <a:srcRect/>
                <a:stretch>
                  <a:fillRect/>
                </a:stretch>
              </p:blipFill>
              <p:spPr bwMode="auto">
                <a:xfrm>
                  <a:off x="5232" y="3312"/>
                  <a:ext cx="186" cy="183"/>
                </a:xfrm>
                <a:prstGeom prst="rect">
                  <a:avLst/>
                </a:prstGeom>
                <a:noFill/>
                <a:ln w="9525">
                  <a:noFill/>
                  <a:miter lim="800000"/>
                  <a:headEnd/>
                  <a:tailEnd/>
                </a:ln>
              </p:spPr>
            </p:pic>
            <p:pic>
              <p:nvPicPr>
                <p:cNvPr id="3112" name="Picture 42"/>
                <p:cNvPicPr>
                  <a:picLocks noChangeAspect="1" noChangeArrowheads="1"/>
                </p:cNvPicPr>
                <p:nvPr userDrawn="1"/>
              </p:nvPicPr>
              <p:blipFill>
                <a:blip r:embed="rId13" cstate="print"/>
                <a:srcRect/>
                <a:stretch>
                  <a:fillRect/>
                </a:stretch>
              </p:blipFill>
              <p:spPr bwMode="auto">
                <a:xfrm>
                  <a:off x="4992" y="3408"/>
                  <a:ext cx="186" cy="183"/>
                </a:xfrm>
                <a:prstGeom prst="rect">
                  <a:avLst/>
                </a:prstGeom>
                <a:noFill/>
                <a:ln w="9525">
                  <a:noFill/>
                  <a:miter lim="800000"/>
                  <a:headEnd/>
                  <a:tailEnd/>
                </a:ln>
              </p:spPr>
            </p:pic>
            <p:pic>
              <p:nvPicPr>
                <p:cNvPr id="3113" name="Picture 43"/>
                <p:cNvPicPr>
                  <a:picLocks noChangeAspect="1" noChangeArrowheads="1"/>
                </p:cNvPicPr>
                <p:nvPr userDrawn="1"/>
              </p:nvPicPr>
              <p:blipFill>
                <a:blip r:embed="rId13" cstate="print"/>
                <a:srcRect/>
                <a:stretch>
                  <a:fillRect/>
                </a:stretch>
              </p:blipFill>
              <p:spPr bwMode="auto">
                <a:xfrm>
                  <a:off x="5088" y="3552"/>
                  <a:ext cx="186" cy="183"/>
                </a:xfrm>
                <a:prstGeom prst="rect">
                  <a:avLst/>
                </a:prstGeom>
                <a:noFill/>
                <a:ln w="9525">
                  <a:noFill/>
                  <a:miter lim="800000"/>
                  <a:headEnd/>
                  <a:tailEnd/>
                </a:ln>
              </p:spPr>
            </p:pic>
            <p:pic>
              <p:nvPicPr>
                <p:cNvPr id="3114" name="Picture 44"/>
                <p:cNvPicPr>
                  <a:picLocks noChangeAspect="1" noChangeArrowheads="1"/>
                </p:cNvPicPr>
                <p:nvPr userDrawn="1"/>
              </p:nvPicPr>
              <p:blipFill>
                <a:blip r:embed="rId13" cstate="print"/>
                <a:srcRect/>
                <a:stretch>
                  <a:fillRect/>
                </a:stretch>
              </p:blipFill>
              <p:spPr bwMode="auto">
                <a:xfrm>
                  <a:off x="4992" y="3792"/>
                  <a:ext cx="186" cy="183"/>
                </a:xfrm>
                <a:prstGeom prst="rect">
                  <a:avLst/>
                </a:prstGeom>
                <a:noFill/>
                <a:ln w="9525">
                  <a:noFill/>
                  <a:miter lim="800000"/>
                  <a:headEnd/>
                  <a:tailEnd/>
                </a:ln>
              </p:spPr>
            </p:pic>
            <p:pic>
              <p:nvPicPr>
                <p:cNvPr id="3115" name="Picture 45"/>
                <p:cNvPicPr>
                  <a:picLocks noChangeAspect="1" noChangeArrowheads="1"/>
                </p:cNvPicPr>
                <p:nvPr userDrawn="1"/>
              </p:nvPicPr>
              <p:blipFill>
                <a:blip r:embed="rId13" cstate="print"/>
                <a:srcRect/>
                <a:stretch>
                  <a:fillRect/>
                </a:stretch>
              </p:blipFill>
              <p:spPr bwMode="auto">
                <a:xfrm>
                  <a:off x="5184" y="3696"/>
                  <a:ext cx="186" cy="183"/>
                </a:xfrm>
                <a:prstGeom prst="rect">
                  <a:avLst/>
                </a:prstGeom>
                <a:noFill/>
                <a:ln w="9525">
                  <a:noFill/>
                  <a:miter lim="800000"/>
                  <a:headEnd/>
                  <a:tailEnd/>
                </a:ln>
              </p:spPr>
            </p:pic>
          </p:grpSp>
        </p:grpSp>
        <p:sp>
          <p:nvSpPr>
            <p:cNvPr id="87086"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7087"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7088"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en-US"/>
            </a:p>
          </p:txBody>
        </p:sp>
        <p:sp>
          <p:nvSpPr>
            <p:cNvPr id="87089"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cstate="print"/>
              <a:srcRect/>
              <a:tile tx="0" ty="0" sx="100000" sy="100000" flip="none" algn="tl"/>
            </a:blipFill>
            <a:ln w="9525" cap="flat" cmpd="sng">
              <a:noFill/>
              <a:prstDash val="solid"/>
              <a:round/>
              <a:headEnd/>
              <a:tailEnd/>
            </a:ln>
            <a:effectLst/>
          </p:spPr>
          <p:txBody>
            <a:bodyPr wrap="none" anchor="ctr"/>
            <a:lstStyle/>
            <a:p>
              <a:pPr>
                <a:defRPr/>
              </a:pPr>
              <a:endParaRPr lang="en-US"/>
            </a:p>
          </p:txBody>
        </p:sp>
        <p:sp>
          <p:nvSpPr>
            <p:cNvPr id="87090"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cstate="print"/>
              <a:srcRect/>
              <a:tile tx="0" ty="0" sx="100000" sy="100000" flip="none" algn="tl"/>
            </a:blipFill>
            <a:ln w="9525" cap="flat" cmpd="sng">
              <a:noFill/>
              <a:prstDash val="solid"/>
              <a:round/>
              <a:headEnd/>
              <a:tailEnd/>
            </a:ln>
            <a:effectLst/>
          </p:spPr>
          <p:txBody>
            <a:bodyPr wrap="none" anchor="ctr"/>
            <a:lstStyle/>
            <a:p>
              <a:pPr>
                <a:defRPr/>
              </a:pPr>
              <a:endParaRPr lang="en-US"/>
            </a:p>
          </p:txBody>
        </p:sp>
        <p:sp>
          <p:nvSpPr>
            <p:cNvPr id="87091"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7092"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pPr>
                <a:defRPr/>
              </a:pPr>
              <a:endParaRPr lang="en-US"/>
            </a:p>
          </p:txBody>
        </p:sp>
        <p:sp>
          <p:nvSpPr>
            <p:cNvPr id="87093"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en-US"/>
            </a:p>
          </p:txBody>
        </p:sp>
        <p:sp>
          <p:nvSpPr>
            <p:cNvPr id="87094"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a:defRPr/>
              </a:pPr>
              <a:endParaRPr kumimoji="1" lang="en-US" sz="1800"/>
            </a:p>
          </p:txBody>
        </p:sp>
        <p:sp>
          <p:nvSpPr>
            <p:cNvPr id="87095"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7096"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a:defRPr/>
              </a:pPr>
              <a:endParaRPr kumimoji="1" lang="en-US" sz="1800"/>
            </a:p>
          </p:txBody>
        </p:sp>
      </p:grpSp>
      <p:sp>
        <p:nvSpPr>
          <p:cNvPr id="3075" name="Rectangle 57"/>
          <p:cNvSpPr>
            <a:spLocks noGrp="1" noChangeArrowheads="1"/>
          </p:cNvSpPr>
          <p:nvPr>
            <p:ph type="title"/>
          </p:nvPr>
        </p:nvSpPr>
        <p:spPr bwMode="auto">
          <a:xfrm>
            <a:off x="219075" y="227013"/>
            <a:ext cx="74771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58"/>
          <p:cNvSpPr>
            <a:spLocks noGrp="1" noChangeArrowheads="1"/>
          </p:cNvSpPr>
          <p:nvPr>
            <p:ph type="body" idx="1"/>
          </p:nvPr>
        </p:nvSpPr>
        <p:spPr bwMode="auto">
          <a:xfrm>
            <a:off x="263525" y="1598613"/>
            <a:ext cx="7386638" cy="4497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7099" name="Rectangle 59"/>
          <p:cNvSpPr>
            <a:spLocks noGrp="1" noChangeArrowheads="1"/>
          </p:cNvSpPr>
          <p:nvPr>
            <p:ph type="dt" sz="half" idx="2"/>
          </p:nvPr>
        </p:nvSpPr>
        <p:spPr bwMode="auto">
          <a:xfrm>
            <a:off x="301625" y="6242050"/>
            <a:ext cx="178276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p>
        </p:txBody>
      </p:sp>
      <p:sp>
        <p:nvSpPr>
          <p:cNvPr id="87100" name="Rectangle 60"/>
          <p:cNvSpPr>
            <a:spLocks noGrp="1" noChangeArrowheads="1"/>
          </p:cNvSpPr>
          <p:nvPr>
            <p:ph type="ftr" sz="quarter" idx="3"/>
          </p:nvPr>
        </p:nvSpPr>
        <p:spPr bwMode="auto">
          <a:xfrm>
            <a:off x="2257425" y="6248400"/>
            <a:ext cx="3455988"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p>
        </p:txBody>
      </p:sp>
      <p:sp>
        <p:nvSpPr>
          <p:cNvPr id="87101" name="Rectangle 61"/>
          <p:cNvSpPr>
            <a:spLocks noGrp="1" noChangeArrowheads="1"/>
          </p:cNvSpPr>
          <p:nvPr>
            <p:ph type="sldNum" sz="quarter" idx="4"/>
          </p:nvPr>
        </p:nvSpPr>
        <p:spPr bwMode="auto">
          <a:xfrm>
            <a:off x="5867400" y="6248400"/>
            <a:ext cx="17557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01F7B00E-FDF4-4AD8-9FEF-819DD9F141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27"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 id="2147484392"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6"/>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17"/>
        </a:buBlip>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2413" cy="6856413"/>
            <a:chOff x="0" y="0"/>
            <a:chExt cx="5759" cy="4319"/>
          </a:xfrm>
        </p:grpSpPr>
        <p:sp>
          <p:nvSpPr>
            <p:cNvPr id="104451" name="Freeform 3"/>
            <p:cNvSpPr>
              <a:spLocks/>
            </p:cNvSpPr>
            <p:nvPr userDrawn="1"/>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a:defRPr/>
              </a:pPr>
              <a:endParaRPr lang="en-US"/>
            </a:p>
          </p:txBody>
        </p:sp>
        <p:grpSp>
          <p:nvGrpSpPr>
            <p:cNvPr id="4105" name="Group 4"/>
            <p:cNvGrpSpPr>
              <a:grpSpLocks/>
            </p:cNvGrpSpPr>
            <p:nvPr userDrawn="1"/>
          </p:nvGrpSpPr>
          <p:grpSpPr bwMode="auto">
            <a:xfrm>
              <a:off x="0" y="0"/>
              <a:ext cx="5759" cy="4319"/>
              <a:chOff x="0" y="0"/>
              <a:chExt cx="5759" cy="4319"/>
            </a:xfrm>
          </p:grpSpPr>
          <p:sp>
            <p:nvSpPr>
              <p:cNvPr id="104453" name="Freeform 5"/>
              <p:cNvSpPr>
                <a:spLocks/>
              </p:cNvSpPr>
              <p:nvPr userDrawn="1"/>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p>
            </p:txBody>
          </p:sp>
          <p:sp>
            <p:nvSpPr>
              <p:cNvPr id="104454" name="Freeform 6"/>
              <p:cNvSpPr>
                <a:spLocks/>
              </p:cNvSpPr>
              <p:nvPr userDrawn="1"/>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p>
            </p:txBody>
          </p:sp>
          <p:sp>
            <p:nvSpPr>
              <p:cNvPr id="104455" name="Freeform 7"/>
              <p:cNvSpPr>
                <a:spLocks/>
              </p:cNvSpPr>
              <p:nvPr userDrawn="1"/>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p>
            </p:txBody>
          </p:sp>
          <p:sp>
            <p:nvSpPr>
              <p:cNvPr id="104456" name="Freeform 8"/>
              <p:cNvSpPr>
                <a:spLocks/>
              </p:cNvSpPr>
              <p:nvPr userDrawn="1"/>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US"/>
              </a:p>
            </p:txBody>
          </p:sp>
          <p:sp>
            <p:nvSpPr>
              <p:cNvPr id="104457" name="Freeform 9"/>
              <p:cNvSpPr>
                <a:spLocks/>
              </p:cNvSpPr>
              <p:nvPr userDrawn="1"/>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US"/>
              </a:p>
            </p:txBody>
          </p:sp>
          <p:sp>
            <p:nvSpPr>
              <p:cNvPr id="104458" name="Freeform 10"/>
              <p:cNvSpPr>
                <a:spLocks/>
              </p:cNvSpPr>
              <p:nvPr userDrawn="1"/>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US"/>
              </a:p>
            </p:txBody>
          </p:sp>
          <p:sp>
            <p:nvSpPr>
              <p:cNvPr id="104459" name="Freeform 11"/>
              <p:cNvSpPr>
                <a:spLocks/>
              </p:cNvSpPr>
              <p:nvPr userDrawn="1"/>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US"/>
              </a:p>
            </p:txBody>
          </p:sp>
          <p:sp>
            <p:nvSpPr>
              <p:cNvPr id="104460" name="Freeform 12"/>
              <p:cNvSpPr>
                <a:spLocks/>
              </p:cNvSpPr>
              <p:nvPr userDrawn="1"/>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en-US"/>
              </a:p>
            </p:txBody>
          </p:sp>
          <p:sp>
            <p:nvSpPr>
              <p:cNvPr id="104461" name="Freeform 13"/>
              <p:cNvSpPr>
                <a:spLocks/>
              </p:cNvSpPr>
              <p:nvPr userDrawn="1"/>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en-US"/>
              </a:p>
            </p:txBody>
          </p:sp>
          <p:sp>
            <p:nvSpPr>
              <p:cNvPr id="104462" name="Freeform 14"/>
              <p:cNvSpPr>
                <a:spLocks/>
              </p:cNvSpPr>
              <p:nvPr userDrawn="1"/>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p>
            </p:txBody>
          </p:sp>
          <p:sp>
            <p:nvSpPr>
              <p:cNvPr id="104463" name="Freeform 15"/>
              <p:cNvSpPr>
                <a:spLocks/>
              </p:cNvSpPr>
              <p:nvPr userDrawn="1"/>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104464" name="Freeform 16"/>
              <p:cNvSpPr>
                <a:spLocks/>
              </p:cNvSpPr>
              <p:nvPr userDrawn="1"/>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104465" name="Freeform 17"/>
              <p:cNvSpPr>
                <a:spLocks/>
              </p:cNvSpPr>
              <p:nvPr userDrawn="1"/>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104466" name="Freeform 18"/>
              <p:cNvSpPr>
                <a:spLocks/>
              </p:cNvSpPr>
              <p:nvPr userDrawn="1"/>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104467" name="Freeform 19"/>
              <p:cNvSpPr>
                <a:spLocks/>
              </p:cNvSpPr>
              <p:nvPr userDrawn="1"/>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104468" name="Freeform 20"/>
              <p:cNvSpPr>
                <a:spLocks/>
              </p:cNvSpPr>
              <p:nvPr userDrawn="1"/>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104469" name="Freeform 21"/>
              <p:cNvSpPr>
                <a:spLocks/>
              </p:cNvSpPr>
              <p:nvPr userDrawn="1"/>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104470" name="Freeform 22"/>
              <p:cNvSpPr>
                <a:spLocks/>
              </p:cNvSpPr>
              <p:nvPr userDrawn="1"/>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p>
            </p:txBody>
          </p:sp>
          <p:sp>
            <p:nvSpPr>
              <p:cNvPr id="104471" name="Freeform 23"/>
              <p:cNvSpPr>
                <a:spLocks/>
              </p:cNvSpPr>
              <p:nvPr userDrawn="1"/>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US"/>
              </a:p>
            </p:txBody>
          </p:sp>
          <p:sp>
            <p:nvSpPr>
              <p:cNvPr id="104472" name="Freeform 24"/>
              <p:cNvSpPr>
                <a:spLocks/>
              </p:cNvSpPr>
              <p:nvPr userDrawn="1"/>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US"/>
              </a:p>
            </p:txBody>
          </p:sp>
          <p:sp>
            <p:nvSpPr>
              <p:cNvPr id="104473" name="Freeform 25"/>
              <p:cNvSpPr>
                <a:spLocks/>
              </p:cNvSpPr>
              <p:nvPr userDrawn="1"/>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US"/>
              </a:p>
            </p:txBody>
          </p:sp>
          <p:sp>
            <p:nvSpPr>
              <p:cNvPr id="104474" name="Freeform 26"/>
              <p:cNvSpPr>
                <a:spLocks/>
              </p:cNvSpPr>
              <p:nvPr userDrawn="1"/>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104475" name="Freeform 27"/>
              <p:cNvSpPr>
                <a:spLocks/>
              </p:cNvSpPr>
              <p:nvPr userDrawn="1"/>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p>
            </p:txBody>
          </p:sp>
          <p:sp>
            <p:nvSpPr>
              <p:cNvPr id="104476" name="Freeform 28"/>
              <p:cNvSpPr>
                <a:spLocks/>
              </p:cNvSpPr>
              <p:nvPr userDrawn="1"/>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p>
            </p:txBody>
          </p:sp>
          <p:sp>
            <p:nvSpPr>
              <p:cNvPr id="104477" name="Freeform 29"/>
              <p:cNvSpPr>
                <a:spLocks/>
              </p:cNvSpPr>
              <p:nvPr userDrawn="1"/>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US"/>
              </a:p>
            </p:txBody>
          </p:sp>
          <p:grpSp>
            <p:nvGrpSpPr>
              <p:cNvPr id="4131" name="Group 30"/>
              <p:cNvGrpSpPr>
                <a:grpSpLocks/>
              </p:cNvGrpSpPr>
              <p:nvPr userDrawn="1"/>
            </p:nvGrpSpPr>
            <p:grpSpPr bwMode="auto">
              <a:xfrm>
                <a:off x="0" y="0"/>
                <a:ext cx="5758" cy="1045"/>
                <a:chOff x="0" y="0"/>
                <a:chExt cx="5758" cy="1045"/>
              </a:xfrm>
            </p:grpSpPr>
            <p:sp>
              <p:nvSpPr>
                <p:cNvPr id="104479"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104480"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104481"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104482"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104483"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104484"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104485"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104486"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104487"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104488"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104489"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104490"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104491"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104492"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sp>
              <p:nvSpPr>
                <p:cNvPr id="104493"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US"/>
                </a:p>
              </p:txBody>
            </p:sp>
          </p:grpSp>
          <p:grpSp>
            <p:nvGrpSpPr>
              <p:cNvPr id="4132" name="Group 46"/>
              <p:cNvGrpSpPr>
                <a:grpSpLocks/>
              </p:cNvGrpSpPr>
              <p:nvPr userDrawn="1"/>
            </p:nvGrpSpPr>
            <p:grpSpPr bwMode="auto">
              <a:xfrm>
                <a:off x="0" y="558"/>
                <a:ext cx="5758" cy="487"/>
                <a:chOff x="0" y="558"/>
                <a:chExt cx="5758" cy="487"/>
              </a:xfrm>
            </p:grpSpPr>
            <p:sp>
              <p:nvSpPr>
                <p:cNvPr id="104495" name="Freeform 47"/>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pPr>
                    <a:defRPr/>
                  </a:pPr>
                  <a:endParaRPr lang="en-US"/>
                </a:p>
              </p:txBody>
            </p:sp>
            <p:sp>
              <p:nvSpPr>
                <p:cNvPr id="104496" name="Freeform 48"/>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pPr>
                    <a:defRPr/>
                  </a:pPr>
                  <a:endParaRPr lang="en-US"/>
                </a:p>
              </p:txBody>
            </p:sp>
          </p:grpSp>
          <p:grpSp>
            <p:nvGrpSpPr>
              <p:cNvPr id="4133" name="Group 49"/>
              <p:cNvGrpSpPr>
                <a:grpSpLocks/>
              </p:cNvGrpSpPr>
              <p:nvPr userDrawn="1"/>
            </p:nvGrpSpPr>
            <p:grpSpPr bwMode="auto">
              <a:xfrm>
                <a:off x="264" y="1039"/>
                <a:ext cx="5200" cy="3280"/>
                <a:chOff x="264" y="1039"/>
                <a:chExt cx="5200" cy="3280"/>
              </a:xfrm>
            </p:grpSpPr>
            <p:sp>
              <p:nvSpPr>
                <p:cNvPr id="104498"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104499"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104500"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104501"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104502"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104503"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104504"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104505"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104506"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grpSp>
          <p:sp>
            <p:nvSpPr>
              <p:cNvPr id="104507" name="Freeform 59"/>
              <p:cNvSpPr>
                <a:spLocks/>
              </p:cNvSpPr>
              <p:nvPr userDrawn="1"/>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104508" name="Freeform 60"/>
              <p:cNvSpPr>
                <a:spLocks/>
              </p:cNvSpPr>
              <p:nvPr userDrawn="1"/>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pPr>
                  <a:defRPr/>
                </a:pPr>
                <a:endParaRPr lang="en-US"/>
              </a:p>
            </p:txBody>
          </p:sp>
          <p:sp>
            <p:nvSpPr>
              <p:cNvPr id="104509" name="Freeform 61"/>
              <p:cNvSpPr>
                <a:spLocks/>
              </p:cNvSpPr>
              <p:nvPr userDrawn="1"/>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pPr>
                  <a:defRPr/>
                </a:pPr>
                <a:endParaRPr lang="en-US"/>
              </a:p>
            </p:txBody>
          </p:sp>
          <p:sp>
            <p:nvSpPr>
              <p:cNvPr id="104510" name="Freeform 62"/>
              <p:cNvSpPr>
                <a:spLocks/>
              </p:cNvSpPr>
              <p:nvPr userDrawn="1"/>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pPr>
                  <a:defRPr/>
                </a:pPr>
                <a:endParaRPr lang="en-US"/>
              </a:p>
            </p:txBody>
          </p:sp>
          <p:sp>
            <p:nvSpPr>
              <p:cNvPr id="104511" name="Freeform 63"/>
              <p:cNvSpPr>
                <a:spLocks/>
              </p:cNvSpPr>
              <p:nvPr userDrawn="1"/>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104512" name="Freeform 64"/>
              <p:cNvSpPr>
                <a:spLocks/>
              </p:cNvSpPr>
              <p:nvPr userDrawn="1"/>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pPr>
                  <a:defRPr/>
                </a:pPr>
                <a:endParaRPr lang="en-US"/>
              </a:p>
            </p:txBody>
          </p:sp>
          <p:sp>
            <p:nvSpPr>
              <p:cNvPr id="104513" name="Freeform 65"/>
              <p:cNvSpPr>
                <a:spLocks/>
              </p:cNvSpPr>
              <p:nvPr userDrawn="1"/>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pPr>
                  <a:defRPr/>
                </a:pPr>
                <a:endParaRPr lang="en-US"/>
              </a:p>
            </p:txBody>
          </p:sp>
          <p:sp>
            <p:nvSpPr>
              <p:cNvPr id="104514" name="Freeform 66"/>
              <p:cNvSpPr>
                <a:spLocks/>
              </p:cNvSpPr>
              <p:nvPr userDrawn="1"/>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pPr>
                  <a:defRPr/>
                </a:pPr>
                <a:endParaRPr lang="en-US"/>
              </a:p>
            </p:txBody>
          </p:sp>
        </p:grpSp>
      </p:grpSp>
      <p:sp>
        <p:nvSpPr>
          <p:cNvPr id="104515" name="Rectangle 67"/>
          <p:cNvSpPr>
            <a:spLocks noGrp="1" noChangeArrowheads="1"/>
          </p:cNvSpPr>
          <p:nvPr>
            <p:ph type="title"/>
          </p:nvPr>
        </p:nvSpPr>
        <p:spPr bwMode="auto">
          <a:xfrm>
            <a:off x="455613" y="273050"/>
            <a:ext cx="8226425"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4516" name="Rectangle 68"/>
          <p:cNvSpPr>
            <a:spLocks noGrp="1" noChangeArrowheads="1"/>
          </p:cNvSpPr>
          <p:nvPr>
            <p:ph type="dt" sz="half" idx="2"/>
          </p:nvPr>
        </p:nvSpPr>
        <p:spPr bwMode="auto">
          <a:xfrm>
            <a:off x="455613"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endParaRPr lang="en-US"/>
          </a:p>
        </p:txBody>
      </p:sp>
      <p:sp>
        <p:nvSpPr>
          <p:cNvPr id="104517" name="Rectangle 69"/>
          <p:cNvSpPr>
            <a:spLocks noGrp="1" noChangeArrowheads="1"/>
          </p:cNvSpPr>
          <p:nvPr>
            <p:ph type="ftr" sz="quarter" idx="3"/>
          </p:nvPr>
        </p:nvSpPr>
        <p:spPr bwMode="auto">
          <a:xfrm>
            <a:off x="3124200" y="6242050"/>
            <a:ext cx="2895600"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en-US"/>
          </a:p>
        </p:txBody>
      </p:sp>
      <p:sp>
        <p:nvSpPr>
          <p:cNvPr id="104518" name="Rectangle 70"/>
          <p:cNvSpPr>
            <a:spLocks noGrp="1" noChangeArrowheads="1"/>
          </p:cNvSpPr>
          <p:nvPr>
            <p:ph type="sldNum" sz="quarter" idx="4"/>
          </p:nvPr>
        </p:nvSpPr>
        <p:spPr bwMode="auto">
          <a:xfrm>
            <a:off x="6553200"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448B1109-2941-44BB-861A-D0C71F2AAE7F}" type="slidenum">
              <a:rPr lang="en-US"/>
              <a:pPr>
                <a:defRPr/>
              </a:pPr>
              <a:t>‹#›</a:t>
            </a:fld>
            <a:endParaRPr lang="en-US"/>
          </a:p>
        </p:txBody>
      </p:sp>
      <p:sp>
        <p:nvSpPr>
          <p:cNvPr id="104519" name="Rectangle 71"/>
          <p:cNvSpPr>
            <a:spLocks noGrp="1" noChangeArrowheads="1"/>
          </p:cNvSpPr>
          <p:nvPr>
            <p:ph type="body" idx="1"/>
          </p:nvPr>
        </p:nvSpPr>
        <p:spPr bwMode="auto">
          <a:xfrm>
            <a:off x="455613" y="1598613"/>
            <a:ext cx="8226425" cy="449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428"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 id="2147484402"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p:cNvPicPr>
            <a:picLocks noChangeArrowheads="1"/>
          </p:cNvPicPr>
          <p:nvPr/>
        </p:nvPicPr>
        <p:blipFill>
          <a:blip r:embed="rId13" cstate="print"/>
          <a:srcRect/>
          <a:stretch>
            <a:fillRect/>
          </a:stretch>
        </p:blipFill>
        <p:spPr bwMode="auto">
          <a:xfrm>
            <a:off x="0" y="0"/>
            <a:ext cx="9155113" cy="6870700"/>
          </a:xfrm>
          <a:prstGeom prst="rect">
            <a:avLst/>
          </a:prstGeom>
          <a:noFill/>
          <a:ln w="12700">
            <a:noFill/>
            <a:miter lim="800000"/>
            <a:headEnd/>
            <a:tailEnd/>
          </a:ln>
        </p:spPr>
      </p:pic>
      <p:sp>
        <p:nvSpPr>
          <p:cNvPr id="115715" name="Rectangle 3"/>
          <p:cNvSpPr>
            <a:spLocks noChangeArrowheads="1"/>
          </p:cNvSpPr>
          <p:nvPr/>
        </p:nvSpPr>
        <p:spPr bwMode="auto">
          <a:xfrm>
            <a:off x="711200" y="685800"/>
            <a:ext cx="7789863" cy="990600"/>
          </a:xfrm>
          <a:prstGeom prst="rect">
            <a:avLst/>
          </a:prstGeom>
          <a:solidFill>
            <a:schemeClr val="bg2"/>
          </a:solidFill>
          <a:ln w="12700">
            <a:noFill/>
            <a:miter lim="800000"/>
            <a:headEnd/>
            <a:tailEnd/>
          </a:ln>
          <a:effectLst/>
        </p:spPr>
        <p:txBody>
          <a:bodyPr wrap="none" anchor="ctr"/>
          <a:lstStyle/>
          <a:p>
            <a:pPr>
              <a:defRPr/>
            </a:pPr>
            <a:endParaRPr lang="en-US"/>
          </a:p>
        </p:txBody>
      </p:sp>
      <p:sp>
        <p:nvSpPr>
          <p:cNvPr id="115716" name="Rectangle 4"/>
          <p:cNvSpPr>
            <a:spLocks noChangeArrowheads="1"/>
          </p:cNvSpPr>
          <p:nvPr/>
        </p:nvSpPr>
        <p:spPr bwMode="auto">
          <a:xfrm>
            <a:off x="642938" y="609600"/>
            <a:ext cx="7789862" cy="990600"/>
          </a:xfrm>
          <a:prstGeom prst="rect">
            <a:avLst/>
          </a:prstGeom>
          <a:solidFill>
            <a:srgbClr val="FFCCCC"/>
          </a:solidFill>
          <a:ln w="12700">
            <a:noFill/>
            <a:miter lim="800000"/>
            <a:headEnd/>
            <a:tailEnd/>
          </a:ln>
          <a:effectLst/>
        </p:spPr>
        <p:txBody>
          <a:bodyPr wrap="none" anchor="ctr"/>
          <a:lstStyle/>
          <a:p>
            <a:pPr>
              <a:defRPr/>
            </a:pPr>
            <a:endParaRPr lang="en-US"/>
          </a:p>
        </p:txBody>
      </p:sp>
      <p:sp>
        <p:nvSpPr>
          <p:cNvPr id="115717" name="Rectangle 5"/>
          <p:cNvSpPr>
            <a:spLocks noGrp="1" noChangeArrowheads="1"/>
          </p:cNvSpPr>
          <p:nvPr>
            <p:ph type="title"/>
          </p:nvPr>
        </p:nvSpPr>
        <p:spPr bwMode="auto">
          <a:xfrm>
            <a:off x="685800" y="609600"/>
            <a:ext cx="77724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5126" name="Rectangle 6"/>
          <p:cNvSpPr>
            <a:spLocks noGrp="1" noChangeArrowheads="1"/>
          </p:cNvSpPr>
          <p:nvPr>
            <p:ph type="body" idx="1"/>
          </p:nvPr>
        </p:nvSpPr>
        <p:spPr bwMode="auto">
          <a:xfrm>
            <a:off x="685800" y="1981200"/>
            <a:ext cx="7772400" cy="38862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Impact"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Impact"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Impact"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Impact" pitchFamily="34"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Impact" pitchFamily="34"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Impact" pitchFamily="34"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Impact" pitchFamily="34"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Impact" pitchFamily="34"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685800" y="533400"/>
            <a:ext cx="777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ChangeArrowheads="1"/>
          </p:cNvSpPr>
          <p:nvPr>
            <p:ph type="body" idx="1"/>
          </p:nvPr>
        </p:nvSpPr>
        <p:spPr bwMode="auto">
          <a:xfrm>
            <a:off x="1447800" y="1943100"/>
            <a:ext cx="6781800" cy="2857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2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72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372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C690AB21-9E30-4641-A2D3-0BBB3D3D7A40}" type="slidenum">
              <a:rPr lang="en-US"/>
              <a:pPr>
                <a:defRPr/>
              </a:pPr>
              <a:t>‹#›</a:t>
            </a:fld>
            <a:endParaRPr lang="en-US"/>
          </a:p>
        </p:txBody>
      </p:sp>
      <p:sp>
        <p:nvSpPr>
          <p:cNvPr id="137223"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p:spPr>
        <p:txBody>
          <a:bodyPr wrap="none" anchor="ctr"/>
          <a:lstStyle/>
          <a:p>
            <a:pPr algn="ctr">
              <a:defRPr/>
            </a:pPr>
            <a:endParaRPr lang="en-US">
              <a:effectLst>
                <a:outerShdw blurRad="38100" dist="38100" dir="2700000" algn="tl">
                  <a:srgbClr val="C0C0C0"/>
                </a:outerShdw>
              </a:effectLst>
            </a:endParaRPr>
          </a:p>
        </p:txBody>
      </p:sp>
    </p:spTree>
  </p:cSld>
  <p:clrMap bg1="lt1" tx1="dk1" bg2="lt2" tx2="dk2" accent1="accent1" accent2="accent2" accent3="accent3" accent4="accent4" accent5="accent5" accent6="accent6" hlink="hlink" folHlink="folHlink"/>
  <p:sldLayoutIdLst>
    <p:sldLayoutId id="2147484429"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 id="2147484424" r:id="rId12"/>
  </p:sldLayoutIdLst>
  <p:txStyles>
    <p:titleStyle>
      <a:lvl1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46.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5.gif"/><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9.jpeg"/><Relationship Id="rId1" Type="http://schemas.openxmlformats.org/officeDocument/2006/relationships/slideLayout" Target="../slideLayouts/slideLayout46.xml"/><Relationship Id="rId5" Type="http://schemas.openxmlformats.org/officeDocument/2006/relationships/image" Target="../media/image41.png"/><Relationship Id="rId4" Type="http://schemas.openxmlformats.org/officeDocument/2006/relationships/image" Target="../media/image40.wmf"/></Relationships>
</file>

<file path=ppt/slides/_rels/slide2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9.jpeg"/><Relationship Id="rId7" Type="http://schemas.openxmlformats.org/officeDocument/2006/relationships/image" Target="../media/image46.png"/><Relationship Id="rId2" Type="http://schemas.openxmlformats.org/officeDocument/2006/relationships/image" Target="../media/image42.jpeg"/><Relationship Id="rId1" Type="http://schemas.openxmlformats.org/officeDocument/2006/relationships/slideLayout" Target="../slideLayouts/slideLayout46.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wmf"/><Relationship Id="rId9"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8.jpeg"/><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67.xml"/><Relationship Id="rId5" Type="http://schemas.openxmlformats.org/officeDocument/2006/relationships/image" Target="../media/image56.pn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9.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25.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3.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p:spPr>
        <p:txBody>
          <a:bodyPr/>
          <a:lstStyle/>
          <a:p>
            <a:pPr eaLnBrk="1" hangingPunct="1"/>
            <a:r>
              <a:rPr lang="en-US" sz="4000" dirty="0" smtClean="0">
                <a:effectLst>
                  <a:outerShdw blurRad="38100" dist="38100" dir="2700000" algn="tl">
                    <a:srgbClr val="000000">
                      <a:alpha val="43137"/>
                    </a:srgbClr>
                  </a:outerShdw>
                </a:effectLst>
              </a:rPr>
              <a:t>COMPUTER LAB OPERATIONS </a:t>
            </a:r>
          </a:p>
        </p:txBody>
      </p:sp>
      <p:sp>
        <p:nvSpPr>
          <p:cNvPr id="12291" name="Text Box 4"/>
          <p:cNvSpPr txBox="1">
            <a:spLocks noChangeArrowheads="1"/>
          </p:cNvSpPr>
          <p:nvPr/>
        </p:nvSpPr>
        <p:spPr bwMode="auto">
          <a:xfrm>
            <a:off x="2514600" y="3200400"/>
            <a:ext cx="4648200" cy="584775"/>
          </a:xfrm>
          <a:prstGeom prst="rect">
            <a:avLst/>
          </a:prstGeom>
          <a:noFill/>
          <a:ln w="9525">
            <a:noFill/>
            <a:miter lim="800000"/>
            <a:headEnd/>
            <a:tailEnd/>
          </a:ln>
        </p:spPr>
        <p:txBody>
          <a:bodyPr>
            <a:spAutoFit/>
          </a:bodyPr>
          <a:lstStyle/>
          <a:p>
            <a:pPr>
              <a:spcBef>
                <a:spcPct val="50000"/>
              </a:spcBef>
            </a:pPr>
            <a:r>
              <a:rPr lang="en-US" sz="3200" dirty="0" smtClean="0"/>
              <a:t>Desk Attendant Training</a:t>
            </a:r>
            <a:endParaRPr lang="en-US" sz="3200" dirty="0"/>
          </a:p>
        </p:txBody>
      </p:sp>
      <p:sp>
        <p:nvSpPr>
          <p:cNvPr id="12292" name="Text Box 5"/>
          <p:cNvSpPr txBox="1">
            <a:spLocks noChangeArrowheads="1"/>
          </p:cNvSpPr>
          <p:nvPr/>
        </p:nvSpPr>
        <p:spPr bwMode="auto">
          <a:xfrm>
            <a:off x="2819400" y="5562600"/>
            <a:ext cx="3886200" cy="1570038"/>
          </a:xfrm>
          <a:prstGeom prst="rect">
            <a:avLst/>
          </a:prstGeom>
          <a:noFill/>
          <a:ln w="9525">
            <a:noFill/>
            <a:miter lim="800000"/>
            <a:headEnd/>
            <a:tailEnd/>
          </a:ln>
        </p:spPr>
        <p:txBody>
          <a:bodyPr>
            <a:spAutoFit/>
          </a:bodyPr>
          <a:lstStyle/>
          <a:p>
            <a:pPr algn="ctr">
              <a:spcBef>
                <a:spcPct val="50000"/>
              </a:spcBef>
            </a:pPr>
            <a:r>
              <a:rPr lang="en-US" dirty="0"/>
              <a:t>Presented by: </a:t>
            </a:r>
            <a:r>
              <a:rPr lang="en-US" dirty="0" err="1"/>
              <a:t>Andie</a:t>
            </a:r>
            <a:r>
              <a:rPr lang="en-US" dirty="0"/>
              <a:t> Philo</a:t>
            </a:r>
          </a:p>
          <a:p>
            <a:pPr algn="ctr">
              <a:spcBef>
                <a:spcPct val="50000"/>
              </a:spcBef>
            </a:pPr>
            <a:r>
              <a:rPr lang="en-US" dirty="0" smtClean="0"/>
              <a:t>2018</a:t>
            </a:r>
            <a:endParaRPr lang="en-US" dirty="0"/>
          </a:p>
          <a:p>
            <a:pPr>
              <a:spcBef>
                <a:spcPct val="50000"/>
              </a:spcBef>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a:xfrm>
            <a:off x="685800" y="2286000"/>
            <a:ext cx="6781800" cy="1981200"/>
          </a:xfrm>
        </p:spPr>
        <p:txBody>
          <a:bodyPr/>
          <a:lstStyle/>
          <a:p>
            <a:pPr eaLnBrk="1" hangingPunct="1"/>
            <a:r>
              <a:rPr lang="en-US" sz="2800" dirty="0" smtClean="0"/>
              <a:t>Public Access Services &amp; Procedures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24088"/>
            <a:ext cx="6800000" cy="5740000"/>
          </a:xfrm>
          <a:prstGeom prst="rect">
            <a:avLst/>
          </a:prstGeom>
        </p:spPr>
      </p:pic>
      <p:pic>
        <p:nvPicPr>
          <p:cNvPr id="9" name="Picture 8" descr="red-checkmark.jpg"/>
          <p:cNvPicPr>
            <a:picLocks noChangeAspect="1"/>
          </p:cNvPicPr>
          <p:nvPr/>
        </p:nvPicPr>
        <p:blipFill>
          <a:blip r:embed="rId4" cstate="print"/>
          <a:srcRect/>
          <a:stretch>
            <a:fillRect/>
          </a:stretch>
        </p:blipFill>
        <p:spPr bwMode="auto">
          <a:xfrm>
            <a:off x="457200" y="1066800"/>
            <a:ext cx="228600" cy="217488"/>
          </a:xfrm>
          <a:prstGeom prst="rect">
            <a:avLst/>
          </a:prstGeom>
          <a:noFill/>
          <a:ln w="9525">
            <a:noFill/>
            <a:miter lim="800000"/>
            <a:headEnd/>
            <a:tailEnd/>
          </a:ln>
        </p:spPr>
      </p:pic>
      <p:pic>
        <p:nvPicPr>
          <p:cNvPr id="10" name="Picture 9" descr="red-checkmark.jpg"/>
          <p:cNvPicPr>
            <a:picLocks noChangeAspect="1"/>
          </p:cNvPicPr>
          <p:nvPr/>
        </p:nvPicPr>
        <p:blipFill>
          <a:blip r:embed="rId4" cstate="print"/>
          <a:srcRect/>
          <a:stretch>
            <a:fillRect/>
          </a:stretch>
        </p:blipFill>
        <p:spPr bwMode="auto">
          <a:xfrm>
            <a:off x="457200" y="1687512"/>
            <a:ext cx="228600" cy="217488"/>
          </a:xfrm>
          <a:prstGeom prst="rect">
            <a:avLst/>
          </a:prstGeom>
          <a:noFill/>
          <a:ln w="9525">
            <a:noFill/>
            <a:miter lim="800000"/>
            <a:headEnd/>
            <a:tailEnd/>
          </a:ln>
        </p:spPr>
      </p:pic>
      <p:pic>
        <p:nvPicPr>
          <p:cNvPr id="11" name="Picture 10" descr="red-checkmark.jpg"/>
          <p:cNvPicPr>
            <a:picLocks noChangeAspect="1"/>
          </p:cNvPicPr>
          <p:nvPr/>
        </p:nvPicPr>
        <p:blipFill>
          <a:blip r:embed="rId4" cstate="print"/>
          <a:srcRect/>
          <a:stretch>
            <a:fillRect/>
          </a:stretch>
        </p:blipFill>
        <p:spPr bwMode="auto">
          <a:xfrm>
            <a:off x="457200" y="2362200"/>
            <a:ext cx="228600" cy="217488"/>
          </a:xfrm>
          <a:prstGeom prst="rect">
            <a:avLst/>
          </a:prstGeom>
          <a:noFill/>
          <a:ln w="9525">
            <a:noFill/>
            <a:miter lim="800000"/>
            <a:headEnd/>
            <a:tailEnd/>
          </a:ln>
        </p:spPr>
      </p:pic>
      <p:pic>
        <p:nvPicPr>
          <p:cNvPr id="12" name="Picture 11" descr="red-checkmark.jpg"/>
          <p:cNvPicPr>
            <a:picLocks noChangeAspect="1"/>
          </p:cNvPicPr>
          <p:nvPr/>
        </p:nvPicPr>
        <p:blipFill>
          <a:blip r:embed="rId4" cstate="print"/>
          <a:srcRect/>
          <a:stretch>
            <a:fillRect/>
          </a:stretch>
        </p:blipFill>
        <p:spPr bwMode="auto">
          <a:xfrm>
            <a:off x="457200" y="2906712"/>
            <a:ext cx="228600" cy="217488"/>
          </a:xfrm>
          <a:prstGeom prst="rect">
            <a:avLst/>
          </a:prstGeom>
          <a:noFill/>
          <a:ln w="9525">
            <a:noFill/>
            <a:miter lim="800000"/>
            <a:headEnd/>
            <a:tailEnd/>
          </a:ln>
        </p:spPr>
      </p:pic>
      <p:pic>
        <p:nvPicPr>
          <p:cNvPr id="13" name="Picture 12" descr="red-checkmark.jpg"/>
          <p:cNvPicPr>
            <a:picLocks noChangeAspect="1"/>
          </p:cNvPicPr>
          <p:nvPr/>
        </p:nvPicPr>
        <p:blipFill>
          <a:blip r:embed="rId4" cstate="print"/>
          <a:srcRect/>
          <a:stretch>
            <a:fillRect/>
          </a:stretch>
        </p:blipFill>
        <p:spPr bwMode="auto">
          <a:xfrm>
            <a:off x="457200" y="3592512"/>
            <a:ext cx="228600" cy="217488"/>
          </a:xfrm>
          <a:prstGeom prst="rect">
            <a:avLst/>
          </a:prstGeom>
          <a:noFill/>
          <a:ln w="9525">
            <a:noFill/>
            <a:miter lim="800000"/>
            <a:headEnd/>
            <a:tailEnd/>
          </a:ln>
        </p:spPr>
      </p:pic>
      <p:pic>
        <p:nvPicPr>
          <p:cNvPr id="14" name="Picture 13" descr="red-checkmark.jpg"/>
          <p:cNvPicPr>
            <a:picLocks noChangeAspect="1"/>
          </p:cNvPicPr>
          <p:nvPr/>
        </p:nvPicPr>
        <p:blipFill>
          <a:blip r:embed="rId4" cstate="print"/>
          <a:srcRect/>
          <a:stretch>
            <a:fillRect/>
          </a:stretch>
        </p:blipFill>
        <p:spPr bwMode="auto">
          <a:xfrm>
            <a:off x="457200" y="3973512"/>
            <a:ext cx="228600" cy="217488"/>
          </a:xfrm>
          <a:prstGeom prst="rect">
            <a:avLst/>
          </a:prstGeom>
          <a:noFill/>
          <a:ln w="9525">
            <a:noFill/>
            <a:miter lim="800000"/>
            <a:headEnd/>
            <a:tailEnd/>
          </a:ln>
        </p:spPr>
      </p:pic>
      <p:pic>
        <p:nvPicPr>
          <p:cNvPr id="15" name="Picture 14" descr="red-checkmark.jpg"/>
          <p:cNvPicPr>
            <a:picLocks noChangeAspect="1"/>
          </p:cNvPicPr>
          <p:nvPr/>
        </p:nvPicPr>
        <p:blipFill>
          <a:blip r:embed="rId4" cstate="print"/>
          <a:srcRect/>
          <a:stretch>
            <a:fillRect/>
          </a:stretch>
        </p:blipFill>
        <p:spPr bwMode="auto">
          <a:xfrm>
            <a:off x="457200" y="4419600"/>
            <a:ext cx="228600" cy="217488"/>
          </a:xfrm>
          <a:prstGeom prst="rect">
            <a:avLst/>
          </a:prstGeom>
          <a:noFill/>
          <a:ln w="9525">
            <a:noFill/>
            <a:miter lim="800000"/>
            <a:headEnd/>
            <a:tailEnd/>
          </a:ln>
        </p:spPr>
      </p:pic>
      <p:pic>
        <p:nvPicPr>
          <p:cNvPr id="16" name="Picture 15" descr="red-checkmark.jpg"/>
          <p:cNvPicPr>
            <a:picLocks noChangeAspect="1"/>
          </p:cNvPicPr>
          <p:nvPr/>
        </p:nvPicPr>
        <p:blipFill>
          <a:blip r:embed="rId4" cstate="print"/>
          <a:srcRect/>
          <a:stretch>
            <a:fillRect/>
          </a:stretch>
        </p:blipFill>
        <p:spPr bwMode="auto">
          <a:xfrm>
            <a:off x="457200" y="4811712"/>
            <a:ext cx="228600" cy="217488"/>
          </a:xfrm>
          <a:prstGeom prst="rect">
            <a:avLst/>
          </a:prstGeom>
          <a:noFill/>
          <a:ln w="9525">
            <a:noFill/>
            <a:miter lim="800000"/>
            <a:headEnd/>
            <a:tailEnd/>
          </a:ln>
        </p:spPr>
      </p:pic>
      <p:pic>
        <p:nvPicPr>
          <p:cNvPr id="17" name="Picture 16" descr="red-checkmark.jpg"/>
          <p:cNvPicPr>
            <a:picLocks noChangeAspect="1"/>
          </p:cNvPicPr>
          <p:nvPr/>
        </p:nvPicPr>
        <p:blipFill>
          <a:blip r:embed="rId4" cstate="print"/>
          <a:srcRect/>
          <a:stretch>
            <a:fillRect/>
          </a:stretch>
        </p:blipFill>
        <p:spPr bwMode="auto">
          <a:xfrm>
            <a:off x="457200" y="5573712"/>
            <a:ext cx="228600" cy="217488"/>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a:xfrm>
            <a:off x="685800" y="2286000"/>
            <a:ext cx="6781800" cy="1981200"/>
          </a:xfrm>
        </p:spPr>
        <p:txBody>
          <a:bodyPr/>
          <a:lstStyle/>
          <a:p>
            <a:pPr eaLnBrk="1" hangingPunct="1"/>
            <a:r>
              <a:rPr lang="en-US" sz="2800" dirty="0" smtClean="0"/>
              <a:t>Public Access Services &amp; Procedures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0"/>
            <a:ext cx="6990477" cy="2161905"/>
          </a:xfrm>
          <a:prstGeom prst="rect">
            <a:avLst/>
          </a:prstGeom>
        </p:spPr>
      </p:pic>
      <p:pic>
        <p:nvPicPr>
          <p:cNvPr id="9" name="Picture 8" descr="red-checkmark.jpg"/>
          <p:cNvPicPr>
            <a:picLocks noChangeAspect="1"/>
          </p:cNvPicPr>
          <p:nvPr/>
        </p:nvPicPr>
        <p:blipFill>
          <a:blip r:embed="rId4" cstate="print"/>
          <a:srcRect/>
          <a:stretch>
            <a:fillRect/>
          </a:stretch>
        </p:blipFill>
        <p:spPr bwMode="auto">
          <a:xfrm>
            <a:off x="533400" y="2590800"/>
            <a:ext cx="228600" cy="217488"/>
          </a:xfrm>
          <a:prstGeom prst="rect">
            <a:avLst/>
          </a:prstGeom>
          <a:noFill/>
          <a:ln w="9525">
            <a:noFill/>
            <a:miter lim="800000"/>
            <a:headEnd/>
            <a:tailEnd/>
          </a:ln>
        </p:spPr>
      </p:pic>
      <p:pic>
        <p:nvPicPr>
          <p:cNvPr id="10" name="Picture 9" descr="red-checkmark.jpg"/>
          <p:cNvPicPr>
            <a:picLocks noChangeAspect="1"/>
          </p:cNvPicPr>
          <p:nvPr/>
        </p:nvPicPr>
        <p:blipFill>
          <a:blip r:embed="rId4" cstate="print"/>
          <a:srcRect/>
          <a:stretch>
            <a:fillRect/>
          </a:stretch>
        </p:blipFill>
        <p:spPr bwMode="auto">
          <a:xfrm>
            <a:off x="533400" y="3124200"/>
            <a:ext cx="228600" cy="217488"/>
          </a:xfrm>
          <a:prstGeom prst="rect">
            <a:avLst/>
          </a:prstGeom>
          <a:noFill/>
          <a:ln w="9525">
            <a:noFill/>
            <a:miter lim="800000"/>
            <a:headEnd/>
            <a:tailEnd/>
          </a:ln>
        </p:spPr>
      </p:pic>
      <p:pic>
        <p:nvPicPr>
          <p:cNvPr id="11" name="Picture 10" descr="red-checkmark.jpg"/>
          <p:cNvPicPr>
            <a:picLocks noChangeAspect="1"/>
          </p:cNvPicPr>
          <p:nvPr/>
        </p:nvPicPr>
        <p:blipFill>
          <a:blip r:embed="rId4" cstate="print"/>
          <a:srcRect/>
          <a:stretch>
            <a:fillRect/>
          </a:stretch>
        </p:blipFill>
        <p:spPr bwMode="auto">
          <a:xfrm>
            <a:off x="533400" y="3581400"/>
            <a:ext cx="228600" cy="217488"/>
          </a:xfrm>
          <a:prstGeom prst="rect">
            <a:avLst/>
          </a:prstGeom>
          <a:noFill/>
          <a:ln w="9525">
            <a:noFill/>
            <a:miter lim="800000"/>
            <a:headEnd/>
            <a:tailEnd/>
          </a:ln>
        </p:spPr>
      </p:pic>
      <p:pic>
        <p:nvPicPr>
          <p:cNvPr id="12" name="Picture 11" descr="red-checkmark.jpg"/>
          <p:cNvPicPr>
            <a:picLocks noChangeAspect="1"/>
          </p:cNvPicPr>
          <p:nvPr/>
        </p:nvPicPr>
        <p:blipFill>
          <a:blip r:embed="rId4" cstate="print"/>
          <a:srcRect/>
          <a:stretch>
            <a:fillRect/>
          </a:stretch>
        </p:blipFill>
        <p:spPr bwMode="auto">
          <a:xfrm>
            <a:off x="533400" y="4038600"/>
            <a:ext cx="228600" cy="217488"/>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2" name="Text Box 4"/>
          <p:cNvSpPr txBox="1">
            <a:spLocks noChangeArrowheads="1"/>
          </p:cNvSpPr>
          <p:nvPr/>
        </p:nvSpPr>
        <p:spPr bwMode="auto">
          <a:xfrm>
            <a:off x="0" y="914400"/>
            <a:ext cx="4495800" cy="461665"/>
          </a:xfrm>
          <a:prstGeom prst="rect">
            <a:avLst/>
          </a:prstGeom>
          <a:noFill/>
          <a:ln w="9525">
            <a:noFill/>
            <a:miter lim="800000"/>
            <a:headEnd/>
            <a:tailEnd/>
          </a:ln>
        </p:spPr>
        <p:txBody>
          <a:bodyPr wrap="square">
            <a:spAutoFit/>
          </a:bodyPr>
          <a:lstStyle/>
          <a:p>
            <a:pPr algn="ctr">
              <a:spcBef>
                <a:spcPct val="50000"/>
              </a:spcBef>
            </a:pPr>
            <a:r>
              <a:rPr lang="en-US" dirty="0"/>
              <a:t>A</a:t>
            </a:r>
            <a:r>
              <a:rPr lang="en-US" b="1" dirty="0"/>
              <a:t> Library </a:t>
            </a:r>
            <a:r>
              <a:rPr lang="en-US" b="1" dirty="0" smtClean="0"/>
              <a:t>Card</a:t>
            </a:r>
            <a:endParaRPr lang="en-US" dirty="0"/>
          </a:p>
        </p:txBody>
      </p:sp>
      <p:sp>
        <p:nvSpPr>
          <p:cNvPr id="89096" name="Text Box 8"/>
          <p:cNvSpPr txBox="1">
            <a:spLocks noChangeArrowheads="1"/>
          </p:cNvSpPr>
          <p:nvPr/>
        </p:nvSpPr>
        <p:spPr bwMode="auto">
          <a:xfrm>
            <a:off x="1066800" y="228600"/>
            <a:ext cx="5638800" cy="584775"/>
          </a:xfrm>
          <a:prstGeom prst="rect">
            <a:avLst/>
          </a:prstGeom>
          <a:noFill/>
          <a:ln w="9525">
            <a:noFill/>
            <a:miter lim="800000"/>
            <a:headEnd/>
            <a:tailEnd/>
          </a:ln>
        </p:spPr>
        <p:txBody>
          <a:bodyPr>
            <a:spAutoFit/>
          </a:bodyPr>
          <a:lstStyle/>
          <a:p>
            <a:pPr algn="ctr">
              <a:spcBef>
                <a:spcPct val="50000"/>
              </a:spcBef>
            </a:pPr>
            <a:r>
              <a:rPr lang="en-US" sz="3200" dirty="0">
                <a:solidFill>
                  <a:srgbClr val="CCFFCC"/>
                </a:solidFill>
                <a:effectLst>
                  <a:outerShdw blurRad="38100" dist="38100" dir="2700000" algn="tl">
                    <a:srgbClr val="000000">
                      <a:alpha val="43137"/>
                    </a:srgbClr>
                  </a:outerShdw>
                </a:effectLst>
              </a:rPr>
              <a:t>Lab Access Requirements</a:t>
            </a:r>
            <a:r>
              <a:rPr lang="en-US" sz="3200" dirty="0">
                <a:solidFill>
                  <a:schemeClr val="accent1"/>
                </a:solidFill>
                <a:effectLst>
                  <a:outerShdw blurRad="38100" dist="38100" dir="2700000" algn="tl">
                    <a:srgbClr val="000000">
                      <a:alpha val="43137"/>
                    </a:srgbClr>
                  </a:outerShdw>
                </a:effectLst>
              </a:rPr>
              <a:t> </a:t>
            </a:r>
          </a:p>
        </p:txBody>
      </p:sp>
      <p:sp>
        <p:nvSpPr>
          <p:cNvPr id="20494" name="Text Box 19"/>
          <p:cNvSpPr txBox="1">
            <a:spLocks noChangeArrowheads="1"/>
          </p:cNvSpPr>
          <p:nvPr/>
        </p:nvSpPr>
        <p:spPr bwMode="auto">
          <a:xfrm>
            <a:off x="6934200" y="1295400"/>
            <a:ext cx="1447800" cy="457200"/>
          </a:xfrm>
          <a:prstGeom prst="rect">
            <a:avLst/>
          </a:prstGeom>
          <a:noFill/>
          <a:ln w="9525">
            <a:noFill/>
            <a:miter lim="800000"/>
            <a:headEnd/>
            <a:tailEnd/>
          </a:ln>
        </p:spPr>
        <p:txBody>
          <a:bodyPr>
            <a:spAutoFit/>
          </a:bodyPr>
          <a:lstStyle/>
          <a:p>
            <a:pPr>
              <a:spcBef>
                <a:spcPct val="50000"/>
              </a:spcBef>
            </a:pPr>
            <a:endParaRPr lang="en-US"/>
          </a:p>
        </p:txBody>
      </p:sp>
      <p:sp>
        <p:nvSpPr>
          <p:cNvPr id="19" name="TextBox 18"/>
          <p:cNvSpPr txBox="1"/>
          <p:nvPr/>
        </p:nvSpPr>
        <p:spPr>
          <a:xfrm>
            <a:off x="4191000" y="914400"/>
            <a:ext cx="2743200" cy="461665"/>
          </a:xfrm>
          <a:prstGeom prst="rect">
            <a:avLst/>
          </a:prstGeom>
          <a:solidFill>
            <a:srgbClr val="FFFF00"/>
          </a:solidFill>
          <a:scene3d>
            <a:camera prst="orthographicFront"/>
            <a:lightRig rig="threePt" dir="t"/>
          </a:scene3d>
          <a:sp3d>
            <a:bevelT/>
          </a:sp3d>
        </p:spPr>
        <p:txBody>
          <a:bodyPr wrap="square" rtlCol="0">
            <a:spAutoFit/>
          </a:bodyPr>
          <a:lstStyle/>
          <a:p>
            <a:pPr algn="ctr"/>
            <a:r>
              <a:rPr lang="en-US" dirty="0" smtClean="0"/>
              <a:t>in Good Standing </a:t>
            </a:r>
            <a:endParaRPr lang="en-US" dirty="0"/>
          </a:p>
        </p:txBody>
      </p:sp>
      <p:sp>
        <p:nvSpPr>
          <p:cNvPr id="21" name="TextBox 20"/>
          <p:cNvSpPr txBox="1"/>
          <p:nvPr/>
        </p:nvSpPr>
        <p:spPr>
          <a:xfrm>
            <a:off x="152400" y="1905000"/>
            <a:ext cx="4038600" cy="461665"/>
          </a:xfrm>
          <a:prstGeom prst="rect">
            <a:avLst/>
          </a:prstGeom>
          <a:solidFill>
            <a:srgbClr val="99CCFF"/>
          </a:solidFill>
          <a:scene3d>
            <a:camera prst="orthographicFront"/>
            <a:lightRig rig="threePt" dir="t"/>
          </a:scene3d>
          <a:sp3d>
            <a:bevelT/>
          </a:sp3d>
        </p:spPr>
        <p:txBody>
          <a:bodyPr wrap="square" rtlCol="0">
            <a:spAutoFit/>
          </a:bodyPr>
          <a:lstStyle/>
          <a:p>
            <a:pPr algn="ctr"/>
            <a:r>
              <a:rPr lang="en-US" dirty="0" smtClean="0"/>
              <a:t>If there is a block involving:</a:t>
            </a:r>
            <a:endParaRPr lang="en-US" dirty="0"/>
          </a:p>
        </p:txBody>
      </p:sp>
      <p:sp>
        <p:nvSpPr>
          <p:cNvPr id="22" name="TextBox 21"/>
          <p:cNvSpPr txBox="1"/>
          <p:nvPr/>
        </p:nvSpPr>
        <p:spPr>
          <a:xfrm>
            <a:off x="990600" y="2514600"/>
            <a:ext cx="3200400" cy="461665"/>
          </a:xfrm>
          <a:prstGeom prst="rect">
            <a:avLst/>
          </a:prstGeom>
          <a:solidFill>
            <a:srgbClr val="FFFFFF"/>
          </a:solidFill>
        </p:spPr>
        <p:txBody>
          <a:bodyPr wrap="square" rtlCol="0">
            <a:spAutoFit/>
          </a:bodyPr>
          <a:lstStyle/>
          <a:p>
            <a:pPr algn="ctr"/>
            <a:r>
              <a:rPr lang="en-US" dirty="0" smtClean="0"/>
              <a:t> Expired registration</a:t>
            </a:r>
            <a:endParaRPr lang="en-US" dirty="0"/>
          </a:p>
        </p:txBody>
      </p:sp>
      <p:pic>
        <p:nvPicPr>
          <p:cNvPr id="23" name="Picture 22" descr="red-checkmark.jpg"/>
          <p:cNvPicPr>
            <a:picLocks noChangeAspect="1"/>
          </p:cNvPicPr>
          <p:nvPr/>
        </p:nvPicPr>
        <p:blipFill>
          <a:blip r:embed="rId2" cstate="print"/>
          <a:stretch>
            <a:fillRect/>
          </a:stretch>
        </p:blipFill>
        <p:spPr>
          <a:xfrm>
            <a:off x="990600" y="2590800"/>
            <a:ext cx="320842" cy="304800"/>
          </a:xfrm>
          <a:prstGeom prst="rect">
            <a:avLst/>
          </a:prstGeom>
        </p:spPr>
      </p:pic>
      <p:sp>
        <p:nvSpPr>
          <p:cNvPr id="24" name="TextBox 23"/>
          <p:cNvSpPr txBox="1"/>
          <p:nvPr/>
        </p:nvSpPr>
        <p:spPr>
          <a:xfrm>
            <a:off x="990600" y="3048000"/>
            <a:ext cx="3200400" cy="461665"/>
          </a:xfrm>
          <a:prstGeom prst="rect">
            <a:avLst/>
          </a:prstGeom>
          <a:solidFill>
            <a:srgbClr val="FFFFFF"/>
          </a:solidFill>
        </p:spPr>
        <p:txBody>
          <a:bodyPr wrap="square" rtlCol="0">
            <a:spAutoFit/>
          </a:bodyPr>
          <a:lstStyle/>
          <a:p>
            <a:pPr algn="ctr"/>
            <a:r>
              <a:rPr lang="en-US" dirty="0" smtClean="0"/>
              <a:t>Outstanding fines</a:t>
            </a:r>
            <a:endParaRPr lang="en-US" dirty="0"/>
          </a:p>
        </p:txBody>
      </p:sp>
      <p:sp>
        <p:nvSpPr>
          <p:cNvPr id="25" name="TextBox 24"/>
          <p:cNvSpPr txBox="1"/>
          <p:nvPr/>
        </p:nvSpPr>
        <p:spPr>
          <a:xfrm>
            <a:off x="990600" y="3581400"/>
            <a:ext cx="3200400" cy="461665"/>
          </a:xfrm>
          <a:prstGeom prst="rect">
            <a:avLst/>
          </a:prstGeom>
          <a:solidFill>
            <a:srgbClr val="FFFFFF"/>
          </a:solidFill>
        </p:spPr>
        <p:txBody>
          <a:bodyPr wrap="square" rtlCol="0">
            <a:spAutoFit/>
          </a:bodyPr>
          <a:lstStyle/>
          <a:p>
            <a:pPr algn="ctr"/>
            <a:r>
              <a:rPr lang="en-US" dirty="0" smtClean="0"/>
              <a:t>Overdue materials</a:t>
            </a:r>
            <a:endParaRPr lang="en-US" dirty="0"/>
          </a:p>
        </p:txBody>
      </p:sp>
      <p:pic>
        <p:nvPicPr>
          <p:cNvPr id="26" name="Picture 25" descr="red-checkmark.jpg"/>
          <p:cNvPicPr>
            <a:picLocks noChangeAspect="1"/>
          </p:cNvPicPr>
          <p:nvPr/>
        </p:nvPicPr>
        <p:blipFill>
          <a:blip r:embed="rId2" cstate="print"/>
          <a:stretch>
            <a:fillRect/>
          </a:stretch>
        </p:blipFill>
        <p:spPr>
          <a:xfrm>
            <a:off x="990600" y="3124200"/>
            <a:ext cx="320842" cy="304800"/>
          </a:xfrm>
          <a:prstGeom prst="rect">
            <a:avLst/>
          </a:prstGeom>
        </p:spPr>
      </p:pic>
      <p:pic>
        <p:nvPicPr>
          <p:cNvPr id="27" name="Picture 26" descr="red-checkmark.jpg"/>
          <p:cNvPicPr>
            <a:picLocks noChangeAspect="1"/>
          </p:cNvPicPr>
          <p:nvPr/>
        </p:nvPicPr>
        <p:blipFill>
          <a:blip r:embed="rId2" cstate="print"/>
          <a:stretch>
            <a:fillRect/>
          </a:stretch>
        </p:blipFill>
        <p:spPr>
          <a:xfrm>
            <a:off x="990600" y="3657600"/>
            <a:ext cx="320842" cy="304800"/>
          </a:xfrm>
          <a:prstGeom prst="rect">
            <a:avLst/>
          </a:prstGeom>
        </p:spPr>
      </p:pic>
      <p:grpSp>
        <p:nvGrpSpPr>
          <p:cNvPr id="41" name="Group 40"/>
          <p:cNvGrpSpPr/>
          <p:nvPr/>
        </p:nvGrpSpPr>
        <p:grpSpPr>
          <a:xfrm>
            <a:off x="5105400" y="2209800"/>
            <a:ext cx="2057400" cy="1828800"/>
            <a:chOff x="5105400" y="2209800"/>
            <a:chExt cx="2057400" cy="1828800"/>
          </a:xfrm>
        </p:grpSpPr>
        <p:sp>
          <p:nvSpPr>
            <p:cNvPr id="31" name="Flowchart: Connector 30"/>
            <p:cNvSpPr/>
            <p:nvPr/>
          </p:nvSpPr>
          <p:spPr>
            <a:xfrm>
              <a:off x="5105400" y="2209800"/>
              <a:ext cx="2057400" cy="1828800"/>
            </a:xfrm>
            <a:prstGeom prst="flowChartConnector">
              <a:avLst/>
            </a:prstGeom>
            <a:solidFill>
              <a:srgbClr val="99CCFF"/>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10200" y="2743200"/>
              <a:ext cx="1447800" cy="830997"/>
            </a:xfrm>
            <a:prstGeom prst="rect">
              <a:avLst/>
            </a:prstGeom>
            <a:noFill/>
            <a:scene3d>
              <a:camera prst="orthographicFront"/>
              <a:lightRig rig="threePt" dir="t"/>
            </a:scene3d>
            <a:sp3d>
              <a:bevelT/>
            </a:sp3d>
          </p:spPr>
          <p:txBody>
            <a:bodyPr wrap="square" rtlCol="0">
              <a:spAutoFit/>
            </a:bodyPr>
            <a:lstStyle/>
            <a:p>
              <a:r>
                <a:rPr lang="en-US" dirty="0" smtClean="0"/>
                <a:t>Refer to Circ Staff</a:t>
              </a:r>
              <a:endParaRPr lang="en-US" dirty="0"/>
            </a:p>
          </p:txBody>
        </p:sp>
      </p:grpSp>
      <p:sp>
        <p:nvSpPr>
          <p:cNvPr id="40" name="Right Arrow 39"/>
          <p:cNvSpPr/>
          <p:nvPr/>
        </p:nvSpPr>
        <p:spPr>
          <a:xfrm>
            <a:off x="4267200" y="3200400"/>
            <a:ext cx="762000" cy="228600"/>
          </a:xfrm>
          <a:prstGeom prst="rightArrow">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2400" y="4419600"/>
            <a:ext cx="4495800" cy="461665"/>
          </a:xfrm>
          <a:prstGeom prst="rect">
            <a:avLst/>
          </a:prstGeom>
          <a:solidFill>
            <a:srgbClr val="99CCFF"/>
          </a:solidFill>
          <a:scene3d>
            <a:camera prst="orthographicFront"/>
            <a:lightRig rig="threePt" dir="t"/>
          </a:scene3d>
          <a:sp3d>
            <a:bevelT/>
          </a:sp3d>
        </p:spPr>
        <p:txBody>
          <a:bodyPr wrap="square" rtlCol="0">
            <a:spAutoFit/>
          </a:bodyPr>
          <a:lstStyle/>
          <a:p>
            <a:pPr algn="ctr"/>
            <a:r>
              <a:rPr lang="en-US" dirty="0" smtClean="0"/>
              <a:t>Cards are kept in wooden stand</a:t>
            </a:r>
            <a:endParaRPr lang="en-US" dirty="0"/>
          </a:p>
        </p:txBody>
      </p:sp>
      <p:sp>
        <p:nvSpPr>
          <p:cNvPr id="18" name="TextBox 17"/>
          <p:cNvSpPr txBox="1"/>
          <p:nvPr/>
        </p:nvSpPr>
        <p:spPr>
          <a:xfrm>
            <a:off x="152400" y="5410200"/>
            <a:ext cx="6324600" cy="461665"/>
          </a:xfrm>
          <a:prstGeom prst="rect">
            <a:avLst/>
          </a:prstGeom>
          <a:solidFill>
            <a:srgbClr val="99CCFF"/>
          </a:solidFill>
          <a:scene3d>
            <a:camera prst="orthographicFront"/>
            <a:lightRig rig="threePt" dir="t"/>
          </a:scene3d>
          <a:sp3d>
            <a:bevelT/>
          </a:sp3d>
        </p:spPr>
        <p:txBody>
          <a:bodyPr wrap="square" rtlCol="0">
            <a:spAutoFit/>
          </a:bodyPr>
          <a:lstStyle/>
          <a:p>
            <a:pPr algn="ctr"/>
            <a:r>
              <a:rPr lang="en-US" dirty="0" smtClean="0"/>
              <a:t>Key cards must be removed from key chain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9096"/>
                                        </p:tgtEl>
                                        <p:attrNameLst>
                                          <p:attrName>style.visibility</p:attrName>
                                        </p:attrNameLst>
                                      </p:cBhvr>
                                      <p:to>
                                        <p:strVal val="visible"/>
                                      </p:to>
                                    </p:set>
                                    <p:anim calcmode="lin" valueType="num">
                                      <p:cBhvr>
                                        <p:cTn id="7" dur="500" decel="50000" fill="hold">
                                          <p:stCondLst>
                                            <p:cond delay="0"/>
                                          </p:stCondLst>
                                        </p:cTn>
                                        <p:tgtEl>
                                          <p:spTgt spid="8909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909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9096"/>
                                        </p:tgtEl>
                                        <p:attrNameLst>
                                          <p:attrName>ppt_w</p:attrName>
                                        </p:attrNameLst>
                                      </p:cBhvr>
                                      <p:tavLst>
                                        <p:tav tm="0">
                                          <p:val>
                                            <p:strVal val="#ppt_w*.05"/>
                                          </p:val>
                                        </p:tav>
                                        <p:tav tm="100000">
                                          <p:val>
                                            <p:strVal val="#ppt_w"/>
                                          </p:val>
                                        </p:tav>
                                      </p:tavLst>
                                    </p:anim>
                                    <p:anim calcmode="lin" valueType="num">
                                      <p:cBhvr>
                                        <p:cTn id="10" dur="1000" fill="hold"/>
                                        <p:tgtEl>
                                          <p:spTgt spid="8909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909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909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909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909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9092"/>
                                        </p:tgtEl>
                                        <p:attrNameLst>
                                          <p:attrName>style.visibility</p:attrName>
                                        </p:attrNameLst>
                                      </p:cBhvr>
                                      <p:to>
                                        <p:strVal val="visible"/>
                                      </p:to>
                                    </p:set>
                                    <p:animEffect transition="in" filter="dissolve">
                                      <p:cBhvr>
                                        <p:cTn id="19" dur="500"/>
                                        <p:tgtEl>
                                          <p:spTgt spid="8909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type="lt">
                                    <p:tmAbs val="0"/>
                                  </p:iterate>
                                  <p:childTnLst>
                                    <p:set>
                                      <p:cBhvr>
                                        <p:cTn id="23" dur="1" fill="hold">
                                          <p:stCondLst>
                                            <p:cond delay="0"/>
                                          </p:stCondLst>
                                        </p:cTn>
                                        <p:tgtEl>
                                          <p:spTgt spid="19"/>
                                        </p:tgtEl>
                                        <p:attrNameLst>
                                          <p:attrName>style.visibility</p:attrName>
                                        </p:attrNameLst>
                                      </p:cBhvr>
                                      <p:to>
                                        <p:strVal val="visible"/>
                                      </p:to>
                                    </p:set>
                                  </p:childTnLst>
                                </p:cTn>
                              </p:par>
                            </p:childTnLst>
                          </p:cTn>
                        </p:par>
                        <p:par>
                          <p:cTn id="24" fill="hold">
                            <p:stCondLst>
                              <p:cond delay="0"/>
                            </p:stCondLst>
                            <p:childTnLst>
                              <p:par>
                                <p:cTn id="25" presetID="18" presetClass="emph" presetSubtype="0" fill="hold" grpId="1" nodeType="afterEffect">
                                  <p:stCondLst>
                                    <p:cond delay="0"/>
                                  </p:stCondLst>
                                  <p:iterate type="lt">
                                    <p:tmPct val="4000"/>
                                  </p:iterate>
                                  <p:childTnLst>
                                    <p:set>
                                      <p:cBhvr override="childStyle">
                                        <p:cTn id="26" dur="500" fill="hold"/>
                                        <p:tgtEl>
                                          <p:spTgt spid="19"/>
                                        </p:tgtEl>
                                        <p:attrNameLst>
                                          <p:attrName>style.textDecorationUnderline</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50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50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nodeType="afterEffect">
                                  <p:stCondLst>
                                    <p:cond delay="500"/>
                                  </p:stCondLst>
                                  <p:childTnLst>
                                    <p:set>
                                      <p:cBhvr>
                                        <p:cTn id="51" dur="1" fill="hold">
                                          <p:stCondLst>
                                            <p:cond delay="0"/>
                                          </p:stCondLst>
                                        </p:cTn>
                                        <p:tgtEl>
                                          <p:spTgt spid="2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dissolve">
                                      <p:cBhvr>
                                        <p:cTn id="56" dur="500"/>
                                        <p:tgtEl>
                                          <p:spTgt spid="40"/>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diamond(in)">
                                      <p:cBhvr>
                                        <p:cTn id="61" dur="2000"/>
                                        <p:tgtEl>
                                          <p:spTgt spid="41"/>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p:bldP spid="89096" grpId="0"/>
      <p:bldP spid="19" grpId="0" animBg="1"/>
      <p:bldP spid="19" grpId="1" animBg="1"/>
      <p:bldP spid="21" grpId="0" animBg="1"/>
      <p:bldP spid="22" grpId="0" animBg="1"/>
      <p:bldP spid="24" grpId="0" animBg="1"/>
      <p:bldP spid="25" grpId="0" animBg="1"/>
      <p:bldP spid="40"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2" name="Text Box 4"/>
          <p:cNvSpPr txBox="1">
            <a:spLocks noChangeArrowheads="1"/>
          </p:cNvSpPr>
          <p:nvPr/>
        </p:nvSpPr>
        <p:spPr bwMode="auto">
          <a:xfrm>
            <a:off x="685800" y="914400"/>
            <a:ext cx="5638800" cy="707886"/>
          </a:xfrm>
          <a:prstGeom prst="rect">
            <a:avLst/>
          </a:prstGeom>
          <a:noFill/>
          <a:ln w="9525">
            <a:noFill/>
            <a:miter lim="800000"/>
            <a:headEnd/>
            <a:tailEnd/>
          </a:ln>
        </p:spPr>
        <p:txBody>
          <a:bodyPr>
            <a:spAutoFit/>
          </a:bodyPr>
          <a:lstStyle/>
          <a:p>
            <a:pPr algn="ctr">
              <a:spcBef>
                <a:spcPct val="50000"/>
              </a:spcBef>
            </a:pPr>
            <a:r>
              <a:rPr lang="en-US" sz="2000" dirty="0" smtClean="0"/>
              <a:t>A</a:t>
            </a:r>
            <a:r>
              <a:rPr lang="en-US" sz="2000" b="1" dirty="0" smtClean="0"/>
              <a:t> </a:t>
            </a:r>
            <a:r>
              <a:rPr lang="en-US" sz="2000" b="1"/>
              <a:t>Library </a:t>
            </a:r>
            <a:r>
              <a:rPr lang="en-US" sz="2000" b="1" smtClean="0"/>
              <a:t>Card</a:t>
            </a:r>
            <a:r>
              <a:rPr lang="en-US" sz="2000" smtClean="0"/>
              <a:t> </a:t>
            </a:r>
            <a:r>
              <a:rPr lang="en-US" sz="2000" dirty="0" smtClean="0"/>
              <a:t>with an </a:t>
            </a:r>
            <a:r>
              <a:rPr lang="en-US" sz="2000" dirty="0"/>
              <a:t>MC-NPL Internet </a:t>
            </a:r>
            <a:r>
              <a:rPr lang="en-US" sz="2000" dirty="0" smtClean="0"/>
              <a:t>Access</a:t>
            </a:r>
            <a:endParaRPr lang="en-US" sz="2000" dirty="0"/>
          </a:p>
        </p:txBody>
      </p:sp>
      <p:sp>
        <p:nvSpPr>
          <p:cNvPr id="89096" name="Text Box 8"/>
          <p:cNvSpPr txBox="1">
            <a:spLocks noChangeArrowheads="1"/>
          </p:cNvSpPr>
          <p:nvPr/>
        </p:nvSpPr>
        <p:spPr bwMode="auto">
          <a:xfrm>
            <a:off x="762000" y="228600"/>
            <a:ext cx="5638800" cy="584775"/>
          </a:xfrm>
          <a:prstGeom prst="rect">
            <a:avLst/>
          </a:prstGeom>
          <a:noFill/>
          <a:ln w="9525">
            <a:noFill/>
            <a:miter lim="800000"/>
            <a:headEnd/>
            <a:tailEnd/>
          </a:ln>
        </p:spPr>
        <p:txBody>
          <a:bodyPr>
            <a:spAutoFit/>
          </a:bodyPr>
          <a:lstStyle/>
          <a:p>
            <a:pPr algn="ctr">
              <a:spcBef>
                <a:spcPct val="50000"/>
              </a:spcBef>
            </a:pPr>
            <a:r>
              <a:rPr lang="en-US" sz="3200" dirty="0">
                <a:solidFill>
                  <a:srgbClr val="CCFFCC"/>
                </a:solidFill>
                <a:effectLst>
                  <a:outerShdw blurRad="38100" dist="38100" dir="2700000" algn="tl">
                    <a:srgbClr val="000000">
                      <a:alpha val="43137"/>
                    </a:srgbClr>
                  </a:outerShdw>
                </a:effectLst>
              </a:rPr>
              <a:t>Lab Access Requirements</a:t>
            </a:r>
            <a:r>
              <a:rPr lang="en-US" sz="3200" dirty="0">
                <a:solidFill>
                  <a:schemeClr val="accent1"/>
                </a:solidFill>
              </a:rPr>
              <a:t> </a:t>
            </a:r>
          </a:p>
        </p:txBody>
      </p:sp>
      <p:sp>
        <p:nvSpPr>
          <p:cNvPr id="89099" name="Text Box 11"/>
          <p:cNvSpPr txBox="1">
            <a:spLocks noChangeArrowheads="1"/>
          </p:cNvSpPr>
          <p:nvPr/>
        </p:nvSpPr>
        <p:spPr bwMode="auto">
          <a:xfrm>
            <a:off x="914400" y="2438400"/>
            <a:ext cx="5715000" cy="400110"/>
          </a:xfrm>
          <a:prstGeom prst="rect">
            <a:avLst/>
          </a:prstGeom>
          <a:noFill/>
          <a:ln w="9525">
            <a:noFill/>
            <a:miter lim="800000"/>
            <a:headEnd/>
            <a:tailEnd/>
          </a:ln>
        </p:spPr>
        <p:txBody>
          <a:bodyPr>
            <a:spAutoFit/>
          </a:bodyPr>
          <a:lstStyle/>
          <a:p>
            <a:pPr lvl="2">
              <a:spcBef>
                <a:spcPct val="50000"/>
              </a:spcBef>
              <a:buFont typeface="Wingdings" pitchFamily="2" charset="2"/>
              <a:buNone/>
            </a:pPr>
            <a:r>
              <a:rPr lang="en-US" sz="2000" dirty="0"/>
              <a:t>Adult user, aged 17</a:t>
            </a:r>
            <a:r>
              <a:rPr lang="en-US" sz="2000" dirty="0" smtClean="0"/>
              <a:t>+</a:t>
            </a:r>
            <a:endParaRPr lang="en-US" sz="2000" dirty="0"/>
          </a:p>
        </p:txBody>
      </p:sp>
      <p:sp>
        <p:nvSpPr>
          <p:cNvPr id="89101" name="Text Box 13"/>
          <p:cNvSpPr txBox="1">
            <a:spLocks noChangeArrowheads="1"/>
          </p:cNvSpPr>
          <p:nvPr/>
        </p:nvSpPr>
        <p:spPr bwMode="auto">
          <a:xfrm>
            <a:off x="0" y="3352800"/>
            <a:ext cx="6553200" cy="400110"/>
          </a:xfrm>
          <a:prstGeom prst="rect">
            <a:avLst/>
          </a:prstGeom>
          <a:noFill/>
          <a:ln w="9525">
            <a:noFill/>
            <a:miter lim="800000"/>
            <a:headEnd/>
            <a:tailEnd/>
          </a:ln>
        </p:spPr>
        <p:txBody>
          <a:bodyPr>
            <a:spAutoFit/>
          </a:bodyPr>
          <a:lstStyle/>
          <a:p>
            <a:pPr lvl="4">
              <a:spcBef>
                <a:spcPct val="50000"/>
              </a:spcBef>
              <a:buFont typeface="Wingdings" pitchFamily="2" charset="2"/>
              <a:buNone/>
            </a:pPr>
            <a:r>
              <a:rPr lang="en-US" sz="2000" dirty="0"/>
              <a:t>Teen user, aged </a:t>
            </a:r>
            <a:r>
              <a:rPr lang="en-US" sz="2000" dirty="0" smtClean="0"/>
              <a:t>13-16</a:t>
            </a:r>
            <a:endParaRPr lang="en-US" sz="2000" dirty="0"/>
          </a:p>
        </p:txBody>
      </p:sp>
      <p:sp>
        <p:nvSpPr>
          <p:cNvPr id="89104" name="Text Box 16"/>
          <p:cNvSpPr txBox="1">
            <a:spLocks noChangeArrowheads="1"/>
          </p:cNvSpPr>
          <p:nvPr/>
        </p:nvSpPr>
        <p:spPr bwMode="auto">
          <a:xfrm>
            <a:off x="0" y="4191000"/>
            <a:ext cx="7010400" cy="1006475"/>
          </a:xfrm>
          <a:prstGeom prst="rect">
            <a:avLst/>
          </a:prstGeom>
          <a:noFill/>
          <a:ln w="9525">
            <a:noFill/>
            <a:miter lim="800000"/>
            <a:headEnd/>
            <a:tailEnd/>
          </a:ln>
        </p:spPr>
        <p:txBody>
          <a:bodyPr>
            <a:spAutoFit/>
          </a:bodyPr>
          <a:lstStyle/>
          <a:p>
            <a:pPr lvl="4">
              <a:spcBef>
                <a:spcPct val="50000"/>
              </a:spcBef>
              <a:buFont typeface="Wingdings" pitchFamily="2" charset="2"/>
              <a:buNone/>
            </a:pPr>
            <a:r>
              <a:rPr lang="en-US" sz="2000" dirty="0"/>
              <a:t>Juvenile user, aged 8-12, cannot have their own </a:t>
            </a:r>
            <a:r>
              <a:rPr lang="en-US" sz="2000" dirty="0" smtClean="0"/>
              <a:t>computer in </a:t>
            </a:r>
            <a:r>
              <a:rPr lang="en-US" sz="2000" dirty="0"/>
              <a:t>the Lab, must always </a:t>
            </a:r>
            <a:r>
              <a:rPr lang="en-US" sz="2000" dirty="0" smtClean="0"/>
              <a:t>be supervised by an </a:t>
            </a:r>
            <a:r>
              <a:rPr lang="en-US" sz="2000" dirty="0" smtClean="0"/>
              <a:t>adult.</a:t>
            </a:r>
            <a:endParaRPr lang="en-US" sz="2000" dirty="0"/>
          </a:p>
        </p:txBody>
      </p:sp>
      <p:sp>
        <p:nvSpPr>
          <p:cNvPr id="89105" name="Text Box 17"/>
          <p:cNvSpPr txBox="1">
            <a:spLocks noChangeArrowheads="1"/>
          </p:cNvSpPr>
          <p:nvPr/>
        </p:nvSpPr>
        <p:spPr bwMode="auto">
          <a:xfrm>
            <a:off x="0" y="5334000"/>
            <a:ext cx="7010400" cy="1006475"/>
          </a:xfrm>
          <a:prstGeom prst="rect">
            <a:avLst/>
          </a:prstGeom>
          <a:noFill/>
          <a:ln w="9525">
            <a:noFill/>
            <a:miter lim="800000"/>
            <a:headEnd/>
            <a:tailEnd/>
          </a:ln>
        </p:spPr>
        <p:txBody>
          <a:bodyPr>
            <a:spAutoFit/>
          </a:bodyPr>
          <a:lstStyle/>
          <a:p>
            <a:pPr lvl="4">
              <a:spcBef>
                <a:spcPct val="50000"/>
              </a:spcBef>
              <a:buFont typeface="Wingdings" pitchFamily="2" charset="2"/>
              <a:buNone/>
            </a:pPr>
            <a:r>
              <a:rPr lang="en-US" sz="2000" dirty="0"/>
              <a:t>Child user, under age 8, cannot have their own </a:t>
            </a:r>
            <a:r>
              <a:rPr lang="en-US" sz="2000" dirty="0" smtClean="0"/>
              <a:t>computer in </a:t>
            </a:r>
            <a:r>
              <a:rPr lang="en-US" sz="2000" dirty="0"/>
              <a:t>the Lab, must always be supervised by an </a:t>
            </a:r>
            <a:r>
              <a:rPr lang="en-US" sz="2000" dirty="0" smtClean="0"/>
              <a:t>adult.</a:t>
            </a:r>
            <a:endParaRPr lang="en-US" sz="2000" dirty="0"/>
          </a:p>
        </p:txBody>
      </p:sp>
      <p:sp>
        <p:nvSpPr>
          <p:cNvPr id="89100" name="Oval 12"/>
          <p:cNvSpPr>
            <a:spLocks noChangeArrowheads="1"/>
          </p:cNvSpPr>
          <p:nvPr/>
        </p:nvSpPr>
        <p:spPr bwMode="auto">
          <a:xfrm>
            <a:off x="1066800" y="3429000"/>
            <a:ext cx="609600" cy="609600"/>
          </a:xfrm>
          <a:prstGeom prst="ellipse">
            <a:avLst/>
          </a:prstGeom>
          <a:solidFill>
            <a:srgbClr val="20C80E"/>
          </a:solidFill>
          <a:ln w="9525">
            <a:solidFill>
              <a:schemeClr val="tx1"/>
            </a:solidFill>
            <a:round/>
            <a:headEnd/>
            <a:tailEnd/>
          </a:ln>
        </p:spPr>
        <p:txBody>
          <a:bodyPr wrap="none" anchor="ctr"/>
          <a:lstStyle/>
          <a:p>
            <a:endParaRPr lang="en-US"/>
          </a:p>
        </p:txBody>
      </p:sp>
      <p:sp>
        <p:nvSpPr>
          <p:cNvPr id="89102" name="Oval 14"/>
          <p:cNvSpPr>
            <a:spLocks noChangeArrowheads="1"/>
          </p:cNvSpPr>
          <p:nvPr/>
        </p:nvSpPr>
        <p:spPr bwMode="auto">
          <a:xfrm>
            <a:off x="1066800" y="4419600"/>
            <a:ext cx="609600" cy="609600"/>
          </a:xfrm>
          <a:prstGeom prst="ellipse">
            <a:avLst/>
          </a:prstGeom>
          <a:solidFill>
            <a:srgbClr val="EC3604"/>
          </a:solidFill>
          <a:ln w="9525">
            <a:solidFill>
              <a:schemeClr val="tx1"/>
            </a:solidFill>
            <a:round/>
            <a:headEnd/>
            <a:tailEnd/>
          </a:ln>
        </p:spPr>
        <p:txBody>
          <a:bodyPr wrap="none" anchor="ctr"/>
          <a:lstStyle/>
          <a:p>
            <a:endParaRPr lang="en-US"/>
          </a:p>
        </p:txBody>
      </p:sp>
      <p:sp>
        <p:nvSpPr>
          <p:cNvPr id="89098" name="Oval 10"/>
          <p:cNvSpPr>
            <a:spLocks noChangeArrowheads="1"/>
          </p:cNvSpPr>
          <p:nvPr/>
        </p:nvSpPr>
        <p:spPr bwMode="auto">
          <a:xfrm>
            <a:off x="1066800" y="2514600"/>
            <a:ext cx="609600" cy="609600"/>
          </a:xfrm>
          <a:prstGeom prst="ellipse">
            <a:avLst/>
          </a:prstGeom>
          <a:solidFill>
            <a:srgbClr val="70BCE6"/>
          </a:solidFill>
          <a:ln w="9525">
            <a:solidFill>
              <a:schemeClr val="tx1"/>
            </a:solidFill>
            <a:round/>
            <a:headEnd/>
            <a:tailEnd/>
          </a:ln>
        </p:spPr>
        <p:txBody>
          <a:bodyPr wrap="none" anchor="ctr"/>
          <a:lstStyle/>
          <a:p>
            <a:endParaRPr lang="en-US"/>
          </a:p>
        </p:txBody>
      </p:sp>
      <p:sp>
        <p:nvSpPr>
          <p:cNvPr id="89103" name="Oval 15"/>
          <p:cNvSpPr>
            <a:spLocks noChangeArrowheads="1"/>
          </p:cNvSpPr>
          <p:nvPr/>
        </p:nvSpPr>
        <p:spPr bwMode="auto">
          <a:xfrm>
            <a:off x="1066800" y="5410200"/>
            <a:ext cx="609600" cy="609600"/>
          </a:xfrm>
          <a:prstGeom prst="ellipse">
            <a:avLst/>
          </a:prstGeom>
          <a:solidFill>
            <a:srgbClr val="B1FE4A"/>
          </a:solidFill>
          <a:ln w="9525">
            <a:solidFill>
              <a:schemeClr val="tx1"/>
            </a:solidFill>
            <a:round/>
            <a:headEnd/>
            <a:tailEnd/>
          </a:ln>
        </p:spPr>
        <p:txBody>
          <a:bodyPr wrap="none" anchor="ctr"/>
          <a:lstStyle/>
          <a:p>
            <a:endParaRPr lang="en-US"/>
          </a:p>
        </p:txBody>
      </p:sp>
      <p:sp>
        <p:nvSpPr>
          <p:cNvPr id="20494" name="Text Box 19"/>
          <p:cNvSpPr txBox="1">
            <a:spLocks noChangeArrowheads="1"/>
          </p:cNvSpPr>
          <p:nvPr/>
        </p:nvSpPr>
        <p:spPr bwMode="auto">
          <a:xfrm>
            <a:off x="6934200" y="1295400"/>
            <a:ext cx="1447800" cy="457200"/>
          </a:xfrm>
          <a:prstGeom prst="rect">
            <a:avLst/>
          </a:prstGeom>
          <a:noFill/>
          <a:ln w="9525">
            <a:noFill/>
            <a:miter lim="800000"/>
            <a:headEnd/>
            <a:tailEnd/>
          </a:ln>
        </p:spPr>
        <p:txBody>
          <a:bodyPr>
            <a:spAutoFit/>
          </a:bodyPr>
          <a:lstStyle/>
          <a:p>
            <a:pPr>
              <a:spcBef>
                <a:spcPct val="50000"/>
              </a:spcBef>
            </a:pPr>
            <a:endParaRPr lang="en-US"/>
          </a:p>
        </p:txBody>
      </p:sp>
      <p:sp>
        <p:nvSpPr>
          <p:cNvPr id="20495" name="Text Box 20"/>
          <p:cNvSpPr txBox="1">
            <a:spLocks noChangeArrowheads="1"/>
          </p:cNvSpPr>
          <p:nvPr/>
        </p:nvSpPr>
        <p:spPr bwMode="auto">
          <a:xfrm>
            <a:off x="7010400" y="1219200"/>
            <a:ext cx="1447800" cy="457200"/>
          </a:xfrm>
          <a:prstGeom prst="rect">
            <a:avLst/>
          </a:prstGeom>
          <a:noFill/>
          <a:ln w="9525">
            <a:noFill/>
            <a:miter lim="800000"/>
            <a:headEnd/>
            <a:tailEnd/>
          </a:ln>
        </p:spPr>
        <p:txBody>
          <a:bodyPr>
            <a:spAutoFit/>
          </a:bodyPr>
          <a:lstStyle/>
          <a:p>
            <a:pPr>
              <a:spcBef>
                <a:spcPct val="50000"/>
              </a:spcBef>
            </a:pPr>
            <a:endParaRPr lang="en-US"/>
          </a:p>
        </p:txBody>
      </p:sp>
      <p:sp>
        <p:nvSpPr>
          <p:cNvPr id="18" name="TextBox 17"/>
          <p:cNvSpPr txBox="1"/>
          <p:nvPr/>
        </p:nvSpPr>
        <p:spPr>
          <a:xfrm>
            <a:off x="2895600" y="1600200"/>
            <a:ext cx="1219200" cy="461665"/>
          </a:xfrm>
          <a:prstGeom prst="rect">
            <a:avLst/>
          </a:prstGeom>
          <a:noFill/>
        </p:spPr>
        <p:txBody>
          <a:bodyPr wrap="square" rtlCol="0">
            <a:spAutoFit/>
          </a:bodyPr>
          <a:lstStyle/>
          <a:p>
            <a:pPr algn="ctr">
              <a:spcBef>
                <a:spcPct val="50000"/>
              </a:spcBef>
            </a:pPr>
            <a:r>
              <a:rPr lang="en-US" b="1" dirty="0" smtClean="0"/>
              <a:t>Sticker</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9096"/>
                                        </p:tgtEl>
                                        <p:attrNameLst>
                                          <p:attrName>style.visibility</p:attrName>
                                        </p:attrNameLst>
                                      </p:cBhvr>
                                      <p:to>
                                        <p:strVal val="visible"/>
                                      </p:to>
                                    </p:set>
                                    <p:anim calcmode="lin" valueType="num">
                                      <p:cBhvr>
                                        <p:cTn id="7" dur="500" decel="50000" fill="hold">
                                          <p:stCondLst>
                                            <p:cond delay="0"/>
                                          </p:stCondLst>
                                        </p:cTn>
                                        <p:tgtEl>
                                          <p:spTgt spid="8909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909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9096"/>
                                        </p:tgtEl>
                                        <p:attrNameLst>
                                          <p:attrName>ppt_w</p:attrName>
                                        </p:attrNameLst>
                                      </p:cBhvr>
                                      <p:tavLst>
                                        <p:tav tm="0">
                                          <p:val>
                                            <p:strVal val="#ppt_w*.05"/>
                                          </p:val>
                                        </p:tav>
                                        <p:tav tm="100000">
                                          <p:val>
                                            <p:strVal val="#ppt_w"/>
                                          </p:val>
                                        </p:tav>
                                      </p:tavLst>
                                    </p:anim>
                                    <p:anim calcmode="lin" valueType="num">
                                      <p:cBhvr>
                                        <p:cTn id="10" dur="1000" fill="hold"/>
                                        <p:tgtEl>
                                          <p:spTgt spid="8909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909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909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909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909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9092"/>
                                        </p:tgtEl>
                                        <p:attrNameLst>
                                          <p:attrName>style.visibility</p:attrName>
                                        </p:attrNameLst>
                                      </p:cBhvr>
                                      <p:to>
                                        <p:strVal val="visible"/>
                                      </p:to>
                                    </p:set>
                                    <p:animEffect transition="in" filter="dissolve">
                                      <p:cBhvr>
                                        <p:cTn id="19" dur="500"/>
                                        <p:tgtEl>
                                          <p:spTgt spid="8909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type="lt">
                                    <p:tmAbs val="0"/>
                                  </p:iterate>
                                  <p:childTnLst>
                                    <p:set>
                                      <p:cBhvr>
                                        <p:cTn id="23" dur="1" fill="hold">
                                          <p:stCondLst>
                                            <p:cond delay="0"/>
                                          </p:stCondLst>
                                        </p:cTn>
                                        <p:tgtEl>
                                          <p:spTgt spid="18"/>
                                        </p:tgtEl>
                                        <p:attrNameLst>
                                          <p:attrName>style.visibility</p:attrName>
                                        </p:attrNameLst>
                                      </p:cBhvr>
                                      <p:to>
                                        <p:strVal val="visible"/>
                                      </p:to>
                                    </p:set>
                                  </p:childTnLst>
                                </p:cTn>
                              </p:par>
                            </p:childTnLst>
                          </p:cTn>
                        </p:par>
                        <p:par>
                          <p:cTn id="24" fill="hold">
                            <p:stCondLst>
                              <p:cond delay="0"/>
                            </p:stCondLst>
                            <p:childTnLst>
                              <p:par>
                                <p:cTn id="25" presetID="18" presetClass="emph" presetSubtype="0" fill="hold" grpId="1" nodeType="afterEffect">
                                  <p:stCondLst>
                                    <p:cond delay="0"/>
                                  </p:stCondLst>
                                  <p:iterate type="lt">
                                    <p:tmPct val="4000"/>
                                  </p:iterate>
                                  <p:childTnLst>
                                    <p:set>
                                      <p:cBhvr override="childStyle">
                                        <p:cTn id="26" dur="500" fill="hold"/>
                                        <p:tgtEl>
                                          <p:spTgt spid="18"/>
                                        </p:tgtEl>
                                        <p:attrNameLst>
                                          <p:attrName>style.textDecorationUnderline</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89098"/>
                                        </p:tgtEl>
                                        <p:attrNameLst>
                                          <p:attrName>style.visibility</p:attrName>
                                        </p:attrNameLst>
                                      </p:cBhvr>
                                      <p:to>
                                        <p:strVal val="visible"/>
                                      </p:to>
                                    </p:set>
                                    <p:animEffect transition="in" filter="box(in)">
                                      <p:cBhvr>
                                        <p:cTn id="31" dur="500"/>
                                        <p:tgtEl>
                                          <p:spTgt spid="89098"/>
                                        </p:tgtEl>
                                      </p:cBhvr>
                                    </p:animEffect>
                                  </p:childTnLst>
                                </p:cTn>
                              </p:par>
                            </p:childTnLst>
                          </p:cTn>
                        </p:par>
                        <p:par>
                          <p:cTn id="32" fill="hold">
                            <p:stCondLst>
                              <p:cond delay="500"/>
                            </p:stCondLst>
                            <p:childTnLst>
                              <p:par>
                                <p:cTn id="33" presetID="3" presetClass="entr" presetSubtype="10" fill="hold" grpId="0" nodeType="afterEffect">
                                  <p:stCondLst>
                                    <p:cond delay="0"/>
                                  </p:stCondLst>
                                  <p:childTnLst>
                                    <p:set>
                                      <p:cBhvr>
                                        <p:cTn id="34" dur="1" fill="hold">
                                          <p:stCondLst>
                                            <p:cond delay="0"/>
                                          </p:stCondLst>
                                        </p:cTn>
                                        <p:tgtEl>
                                          <p:spTgt spid="89099"/>
                                        </p:tgtEl>
                                        <p:attrNameLst>
                                          <p:attrName>style.visibility</p:attrName>
                                        </p:attrNameLst>
                                      </p:cBhvr>
                                      <p:to>
                                        <p:strVal val="visible"/>
                                      </p:to>
                                    </p:set>
                                    <p:animEffect transition="in" filter="blinds(horizontal)">
                                      <p:cBhvr>
                                        <p:cTn id="35" dur="500"/>
                                        <p:tgtEl>
                                          <p:spTgt spid="89099"/>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89100"/>
                                        </p:tgtEl>
                                        <p:attrNameLst>
                                          <p:attrName>style.visibility</p:attrName>
                                        </p:attrNameLst>
                                      </p:cBhvr>
                                      <p:to>
                                        <p:strVal val="visible"/>
                                      </p:to>
                                    </p:set>
                                    <p:animEffect transition="in" filter="box(in)">
                                      <p:cBhvr>
                                        <p:cTn id="40" dur="500"/>
                                        <p:tgtEl>
                                          <p:spTgt spid="89100"/>
                                        </p:tgtEl>
                                      </p:cBhvr>
                                    </p:animEffect>
                                  </p:childTnLst>
                                </p:cTn>
                              </p:par>
                            </p:childTnLst>
                          </p:cTn>
                        </p:par>
                        <p:par>
                          <p:cTn id="41" fill="hold">
                            <p:stCondLst>
                              <p:cond delay="500"/>
                            </p:stCondLst>
                            <p:childTnLst>
                              <p:par>
                                <p:cTn id="42" presetID="3" presetClass="entr" presetSubtype="10" fill="hold" grpId="0" nodeType="afterEffect">
                                  <p:stCondLst>
                                    <p:cond delay="0"/>
                                  </p:stCondLst>
                                  <p:childTnLst>
                                    <p:set>
                                      <p:cBhvr>
                                        <p:cTn id="43" dur="1" fill="hold">
                                          <p:stCondLst>
                                            <p:cond delay="0"/>
                                          </p:stCondLst>
                                        </p:cTn>
                                        <p:tgtEl>
                                          <p:spTgt spid="89101"/>
                                        </p:tgtEl>
                                        <p:attrNameLst>
                                          <p:attrName>style.visibility</p:attrName>
                                        </p:attrNameLst>
                                      </p:cBhvr>
                                      <p:to>
                                        <p:strVal val="visible"/>
                                      </p:to>
                                    </p:set>
                                    <p:animEffect transition="in" filter="blinds(horizontal)">
                                      <p:cBhvr>
                                        <p:cTn id="44" dur="500"/>
                                        <p:tgtEl>
                                          <p:spTgt spid="89101"/>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89102"/>
                                        </p:tgtEl>
                                        <p:attrNameLst>
                                          <p:attrName>style.visibility</p:attrName>
                                        </p:attrNameLst>
                                      </p:cBhvr>
                                      <p:to>
                                        <p:strVal val="visible"/>
                                      </p:to>
                                    </p:set>
                                    <p:animEffect transition="in" filter="box(in)">
                                      <p:cBhvr>
                                        <p:cTn id="49" dur="500"/>
                                        <p:tgtEl>
                                          <p:spTgt spid="89102"/>
                                        </p:tgtEl>
                                      </p:cBhvr>
                                    </p:animEffect>
                                  </p:childTnLst>
                                </p:cTn>
                              </p:par>
                            </p:childTnLst>
                          </p:cTn>
                        </p:par>
                        <p:par>
                          <p:cTn id="50" fill="hold">
                            <p:stCondLst>
                              <p:cond delay="500"/>
                            </p:stCondLst>
                            <p:childTnLst>
                              <p:par>
                                <p:cTn id="51" presetID="3" presetClass="entr" presetSubtype="10" fill="hold" grpId="0" nodeType="afterEffect">
                                  <p:stCondLst>
                                    <p:cond delay="0"/>
                                  </p:stCondLst>
                                  <p:childTnLst>
                                    <p:set>
                                      <p:cBhvr>
                                        <p:cTn id="52" dur="1" fill="hold">
                                          <p:stCondLst>
                                            <p:cond delay="0"/>
                                          </p:stCondLst>
                                        </p:cTn>
                                        <p:tgtEl>
                                          <p:spTgt spid="89104"/>
                                        </p:tgtEl>
                                        <p:attrNameLst>
                                          <p:attrName>style.visibility</p:attrName>
                                        </p:attrNameLst>
                                      </p:cBhvr>
                                      <p:to>
                                        <p:strVal val="visible"/>
                                      </p:to>
                                    </p:set>
                                    <p:animEffect transition="in" filter="blinds(horizontal)">
                                      <p:cBhvr>
                                        <p:cTn id="53" dur="500"/>
                                        <p:tgtEl>
                                          <p:spTgt spid="89104"/>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89103"/>
                                        </p:tgtEl>
                                        <p:attrNameLst>
                                          <p:attrName>style.visibility</p:attrName>
                                        </p:attrNameLst>
                                      </p:cBhvr>
                                      <p:to>
                                        <p:strVal val="visible"/>
                                      </p:to>
                                    </p:set>
                                    <p:animEffect transition="in" filter="box(in)">
                                      <p:cBhvr>
                                        <p:cTn id="58" dur="500"/>
                                        <p:tgtEl>
                                          <p:spTgt spid="89103"/>
                                        </p:tgtEl>
                                      </p:cBhvr>
                                    </p:animEffect>
                                  </p:childTnLst>
                                </p:cTn>
                              </p:par>
                            </p:childTnLst>
                          </p:cTn>
                        </p:par>
                        <p:par>
                          <p:cTn id="59" fill="hold">
                            <p:stCondLst>
                              <p:cond delay="500"/>
                            </p:stCondLst>
                            <p:childTnLst>
                              <p:par>
                                <p:cTn id="60" presetID="3" presetClass="entr" presetSubtype="10" fill="hold" grpId="0" nodeType="afterEffect">
                                  <p:stCondLst>
                                    <p:cond delay="0"/>
                                  </p:stCondLst>
                                  <p:childTnLst>
                                    <p:set>
                                      <p:cBhvr>
                                        <p:cTn id="61" dur="1" fill="hold">
                                          <p:stCondLst>
                                            <p:cond delay="0"/>
                                          </p:stCondLst>
                                        </p:cTn>
                                        <p:tgtEl>
                                          <p:spTgt spid="89105"/>
                                        </p:tgtEl>
                                        <p:attrNameLst>
                                          <p:attrName>style.visibility</p:attrName>
                                        </p:attrNameLst>
                                      </p:cBhvr>
                                      <p:to>
                                        <p:strVal val="visible"/>
                                      </p:to>
                                    </p:set>
                                    <p:animEffect transition="in" filter="blinds(horizontal)">
                                      <p:cBhvr>
                                        <p:cTn id="62" dur="500"/>
                                        <p:tgtEl>
                                          <p:spTgt spid="89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p:bldP spid="89096" grpId="0"/>
      <p:bldP spid="89099" grpId="0"/>
      <p:bldP spid="89101" grpId="0"/>
      <p:bldP spid="89104" grpId="0"/>
      <p:bldP spid="89105" grpId="0"/>
      <p:bldP spid="89100" grpId="0" animBg="1"/>
      <p:bldP spid="89102" grpId="0" animBg="1"/>
      <p:bldP spid="89098" grpId="0" animBg="1"/>
      <p:bldP spid="89103" grpId="0" animBg="1"/>
      <p:bldP spid="18" grpId="0"/>
      <p:bldP spid="1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ext Box 3"/>
          <p:cNvSpPr txBox="1">
            <a:spLocks noChangeArrowheads="1"/>
          </p:cNvSpPr>
          <p:nvPr/>
        </p:nvSpPr>
        <p:spPr bwMode="auto">
          <a:xfrm>
            <a:off x="533400" y="1066800"/>
            <a:ext cx="6781800" cy="830997"/>
          </a:xfrm>
          <a:prstGeom prst="rect">
            <a:avLst/>
          </a:prstGeom>
          <a:noFill/>
          <a:ln w="9525">
            <a:noFill/>
            <a:miter lim="800000"/>
            <a:headEnd/>
            <a:tailEnd/>
          </a:ln>
        </p:spPr>
        <p:txBody>
          <a:bodyPr wrap="square">
            <a:spAutoFit/>
          </a:bodyPr>
          <a:lstStyle/>
          <a:p>
            <a:pPr algn="ctr">
              <a:spcBef>
                <a:spcPct val="50000"/>
              </a:spcBef>
            </a:pPr>
            <a:r>
              <a:rPr lang="en-US" dirty="0"/>
              <a:t>An </a:t>
            </a:r>
            <a:r>
              <a:rPr lang="en-US" b="1" dirty="0"/>
              <a:t>Access Granted*</a:t>
            </a:r>
            <a:r>
              <a:rPr lang="en-US" dirty="0"/>
              <a:t> slip from Circulation Desk or Children’s Department </a:t>
            </a:r>
          </a:p>
        </p:txBody>
      </p:sp>
      <p:sp>
        <p:nvSpPr>
          <p:cNvPr id="90116" name="Text Box 4"/>
          <p:cNvSpPr txBox="1">
            <a:spLocks noChangeArrowheads="1"/>
          </p:cNvSpPr>
          <p:nvPr/>
        </p:nvSpPr>
        <p:spPr bwMode="auto">
          <a:xfrm>
            <a:off x="990600" y="304800"/>
            <a:ext cx="5638800" cy="584775"/>
          </a:xfrm>
          <a:prstGeom prst="rect">
            <a:avLst/>
          </a:prstGeom>
          <a:noFill/>
          <a:ln w="9525">
            <a:noFill/>
            <a:miter lim="800000"/>
            <a:headEnd/>
            <a:tailEnd/>
          </a:ln>
        </p:spPr>
        <p:txBody>
          <a:bodyPr>
            <a:spAutoFit/>
          </a:bodyPr>
          <a:lstStyle/>
          <a:p>
            <a:pPr algn="ctr">
              <a:spcBef>
                <a:spcPct val="50000"/>
              </a:spcBef>
            </a:pPr>
            <a:r>
              <a:rPr lang="en-US" sz="3200" dirty="0">
                <a:solidFill>
                  <a:srgbClr val="CCFFCC"/>
                </a:solidFill>
                <a:effectLst>
                  <a:outerShdw blurRad="38100" dist="38100" dir="2700000" algn="tl">
                    <a:srgbClr val="000000">
                      <a:alpha val="43137"/>
                    </a:srgbClr>
                  </a:outerShdw>
                </a:effectLst>
              </a:rPr>
              <a:t>Lab Access Requirements </a:t>
            </a:r>
          </a:p>
        </p:txBody>
      </p:sp>
      <p:pic>
        <p:nvPicPr>
          <p:cNvPr id="90119"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47800" y="1916530"/>
            <a:ext cx="4726579" cy="2380170"/>
          </a:xfrm>
          <a:prstGeom prst="rect">
            <a:avLst/>
          </a:prstGeom>
          <a:noFill/>
          <a:ln w="9525">
            <a:noFill/>
            <a:miter lim="800000"/>
            <a:headEnd/>
            <a:tailEnd/>
          </a:ln>
        </p:spPr>
      </p:pic>
      <p:sp>
        <p:nvSpPr>
          <p:cNvPr id="90120" name="Text Box 8"/>
          <p:cNvSpPr txBox="1">
            <a:spLocks noChangeArrowheads="1"/>
          </p:cNvSpPr>
          <p:nvPr/>
        </p:nvSpPr>
        <p:spPr bwMode="auto">
          <a:xfrm>
            <a:off x="762000" y="5867400"/>
            <a:ext cx="5638800" cy="611188"/>
          </a:xfrm>
          <a:prstGeom prst="rect">
            <a:avLst/>
          </a:prstGeom>
          <a:noFill/>
          <a:ln w="9525">
            <a:noFill/>
            <a:miter lim="800000"/>
            <a:headEnd/>
            <a:tailEnd/>
          </a:ln>
        </p:spPr>
        <p:txBody>
          <a:bodyPr>
            <a:spAutoFit/>
          </a:bodyPr>
          <a:lstStyle/>
          <a:p>
            <a:pPr lvl="2" algn="ctr">
              <a:spcBef>
                <a:spcPct val="50000"/>
              </a:spcBef>
              <a:buFont typeface="Wingdings" pitchFamily="2" charset="2"/>
              <a:buNone/>
            </a:pPr>
            <a:r>
              <a:rPr lang="en-US" sz="1800" dirty="0"/>
              <a:t>*</a:t>
            </a:r>
            <a:r>
              <a:rPr lang="en-US" sz="1600" dirty="0"/>
              <a:t>The requirement for a library card or Access Granted Slip does not apply to a child under </a:t>
            </a:r>
            <a:r>
              <a:rPr lang="en-US" sz="1600" dirty="0" smtClean="0"/>
              <a:t>4.</a:t>
            </a:r>
            <a:endParaRPr lang="en-US" sz="1600" dirty="0"/>
          </a:p>
        </p:txBody>
      </p:sp>
      <p:sp>
        <p:nvSpPr>
          <p:cNvPr id="90123" name="Text Box 11"/>
          <p:cNvSpPr txBox="1">
            <a:spLocks noChangeArrowheads="1"/>
          </p:cNvSpPr>
          <p:nvPr/>
        </p:nvSpPr>
        <p:spPr bwMode="auto">
          <a:xfrm>
            <a:off x="1779494" y="4419600"/>
            <a:ext cx="4191000" cy="915988"/>
          </a:xfrm>
          <a:prstGeom prst="rect">
            <a:avLst/>
          </a:prstGeom>
          <a:solidFill>
            <a:schemeClr val="tx2"/>
          </a:solidFill>
          <a:ln w="9525">
            <a:noFill/>
            <a:miter lim="800000"/>
            <a:headEnd/>
            <a:tailEnd/>
          </a:ln>
          <a:scene3d>
            <a:camera prst="orthographicFront"/>
            <a:lightRig rig="threePt" dir="t"/>
          </a:scene3d>
          <a:sp3d>
            <a:bevelT/>
          </a:sp3d>
        </p:spPr>
        <p:txBody>
          <a:bodyPr>
            <a:spAutoFit/>
          </a:bodyPr>
          <a:lstStyle/>
          <a:p>
            <a:pPr>
              <a:spcBef>
                <a:spcPct val="50000"/>
              </a:spcBef>
            </a:pPr>
            <a:r>
              <a:rPr lang="en-US" sz="1800" dirty="0"/>
              <a:t>The Access Granted Slip </a:t>
            </a:r>
            <a:r>
              <a:rPr lang="en-US" sz="1800" b="1" dirty="0"/>
              <a:t>must have </a:t>
            </a:r>
            <a:r>
              <a:rPr lang="en-US" sz="1800" dirty="0"/>
              <a:t>Adult, Teen or Juvenile circled and </a:t>
            </a:r>
            <a:r>
              <a:rPr lang="en-US" sz="1800" dirty="0" smtClean="0"/>
              <a:t>yes </a:t>
            </a:r>
            <a:r>
              <a:rPr lang="en-US" sz="1800" dirty="0"/>
              <a:t>circled for Internet Access</a:t>
            </a:r>
          </a:p>
        </p:txBody>
      </p:sp>
      <p:sp>
        <p:nvSpPr>
          <p:cNvPr id="90125" name="AutoShape 13"/>
          <p:cNvSpPr>
            <a:spLocks noChangeArrowheads="1"/>
          </p:cNvSpPr>
          <p:nvPr/>
        </p:nvSpPr>
        <p:spPr bwMode="auto">
          <a:xfrm rot="-1822747">
            <a:off x="223245" y="4331822"/>
            <a:ext cx="1219200" cy="611187"/>
          </a:xfrm>
          <a:prstGeom prst="rightArrow">
            <a:avLst>
              <a:gd name="adj1" fmla="val 50000"/>
              <a:gd name="adj2" fmla="val 49870"/>
            </a:avLst>
          </a:prstGeom>
          <a:solidFill>
            <a:srgbClr val="FFFF00"/>
          </a:solidFill>
          <a:ln w="9525">
            <a:solidFill>
              <a:schemeClr val="tx1"/>
            </a:solidFill>
            <a:miter lim="800000"/>
            <a:headEnd/>
            <a:tailEnd/>
          </a:ln>
        </p:spPr>
        <p:txBody>
          <a:bodyPr wrap="none" anchor="ctr"/>
          <a:lstStyle/>
          <a:p>
            <a:endParaRPr lang="en-US"/>
          </a:p>
        </p:txBody>
      </p:sp>
      <p:sp>
        <p:nvSpPr>
          <p:cNvPr id="90126" name="AutoShape 14"/>
          <p:cNvSpPr>
            <a:spLocks noChangeArrowheads="1"/>
          </p:cNvSpPr>
          <p:nvPr/>
        </p:nvSpPr>
        <p:spPr bwMode="auto">
          <a:xfrm rot="-8593629">
            <a:off x="6083665" y="4369619"/>
            <a:ext cx="1219200" cy="611188"/>
          </a:xfrm>
          <a:prstGeom prst="rightArrow">
            <a:avLst>
              <a:gd name="adj1" fmla="val 50000"/>
              <a:gd name="adj2" fmla="val 49870"/>
            </a:avLst>
          </a:prstGeom>
          <a:solidFill>
            <a:srgbClr val="FFFF00"/>
          </a:solidFill>
          <a:ln w="9525">
            <a:solidFill>
              <a:schemeClr val="tx1"/>
            </a:solidFill>
            <a:miter lim="800000"/>
            <a:headEnd/>
            <a:tailEnd/>
          </a:ln>
        </p:spPr>
        <p:txBody>
          <a:bodyPr wrap="none" anchor="ctr"/>
          <a:lstStyle/>
          <a:p>
            <a:endParaRPr lang="en-US"/>
          </a:p>
        </p:txBody>
      </p:sp>
      <p:sp>
        <p:nvSpPr>
          <p:cNvPr id="10" name="Oval 9"/>
          <p:cNvSpPr/>
          <p:nvPr/>
        </p:nvSpPr>
        <p:spPr>
          <a:xfrm>
            <a:off x="4191000" y="4637415"/>
            <a:ext cx="762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90116"/>
                                        </p:tgtEl>
                                        <p:attrNameLst>
                                          <p:attrName>style.visibility</p:attrName>
                                        </p:attrNameLst>
                                      </p:cBhvr>
                                      <p:to>
                                        <p:strVal val="visible"/>
                                      </p:to>
                                    </p:set>
                                    <p:anim calcmode="lin" valueType="num">
                                      <p:cBhvr>
                                        <p:cTn id="7" dur="500" decel="50000" fill="hold">
                                          <p:stCondLst>
                                            <p:cond delay="0"/>
                                          </p:stCondLst>
                                        </p:cTn>
                                        <p:tgtEl>
                                          <p:spTgt spid="9011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011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0116"/>
                                        </p:tgtEl>
                                        <p:attrNameLst>
                                          <p:attrName>ppt_w</p:attrName>
                                        </p:attrNameLst>
                                      </p:cBhvr>
                                      <p:tavLst>
                                        <p:tav tm="0">
                                          <p:val>
                                            <p:strVal val="#ppt_w*.05"/>
                                          </p:val>
                                        </p:tav>
                                        <p:tav tm="100000">
                                          <p:val>
                                            <p:strVal val="#ppt_w"/>
                                          </p:val>
                                        </p:tav>
                                      </p:tavLst>
                                    </p:anim>
                                    <p:anim calcmode="lin" valueType="num">
                                      <p:cBhvr>
                                        <p:cTn id="10" dur="1000" fill="hold"/>
                                        <p:tgtEl>
                                          <p:spTgt spid="9011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011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011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011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011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0115"/>
                                        </p:tgtEl>
                                        <p:attrNameLst>
                                          <p:attrName>style.visibility</p:attrName>
                                        </p:attrNameLst>
                                      </p:cBhvr>
                                      <p:to>
                                        <p:strVal val="visible"/>
                                      </p:to>
                                    </p:set>
                                    <p:animEffect transition="in" filter="dissolve">
                                      <p:cBhvr>
                                        <p:cTn id="19" dur="500"/>
                                        <p:tgtEl>
                                          <p:spTgt spid="90115"/>
                                        </p:tgtEl>
                                      </p:cBhvr>
                                    </p:animEffect>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90119"/>
                                        </p:tgtEl>
                                        <p:attrNameLst>
                                          <p:attrName>style.visibility</p:attrName>
                                        </p:attrNameLst>
                                      </p:cBhvr>
                                      <p:to>
                                        <p:strVal val="visible"/>
                                      </p:to>
                                    </p:set>
                                    <p:anim calcmode="lin" valueType="num">
                                      <p:cBhvr additive="base">
                                        <p:cTn id="23" dur="500" fill="hold"/>
                                        <p:tgtEl>
                                          <p:spTgt spid="90119"/>
                                        </p:tgtEl>
                                        <p:attrNameLst>
                                          <p:attrName>ppt_x</p:attrName>
                                        </p:attrNameLst>
                                      </p:cBhvr>
                                      <p:tavLst>
                                        <p:tav tm="0">
                                          <p:val>
                                            <p:strVal val="#ppt_x"/>
                                          </p:val>
                                        </p:tav>
                                        <p:tav tm="100000">
                                          <p:val>
                                            <p:strVal val="#ppt_x"/>
                                          </p:val>
                                        </p:tav>
                                      </p:tavLst>
                                    </p:anim>
                                    <p:anim calcmode="lin" valueType="num">
                                      <p:cBhvr additive="base">
                                        <p:cTn id="24" dur="500" fill="hold"/>
                                        <p:tgtEl>
                                          <p:spTgt spid="901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90120"/>
                                        </p:tgtEl>
                                        <p:attrNameLst>
                                          <p:attrName>style.visibility</p:attrName>
                                        </p:attrNameLst>
                                      </p:cBhvr>
                                      <p:to>
                                        <p:strVal val="visible"/>
                                      </p:to>
                                    </p:set>
                                    <p:animEffect transition="in" filter="dissolve">
                                      <p:cBhvr>
                                        <p:cTn id="29" dur="500"/>
                                        <p:tgtEl>
                                          <p:spTgt spid="90120"/>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grpId="0" nodeType="clickEffect">
                                  <p:stCondLst>
                                    <p:cond delay="0"/>
                                  </p:stCondLst>
                                  <p:childTnLst>
                                    <p:set>
                                      <p:cBhvr>
                                        <p:cTn id="33" dur="1" fill="hold">
                                          <p:stCondLst>
                                            <p:cond delay="0"/>
                                          </p:stCondLst>
                                        </p:cTn>
                                        <p:tgtEl>
                                          <p:spTgt spid="90123"/>
                                        </p:tgtEl>
                                        <p:attrNameLst>
                                          <p:attrName>style.visibility</p:attrName>
                                        </p:attrNameLst>
                                      </p:cBhvr>
                                      <p:to>
                                        <p:strVal val="visible"/>
                                      </p:to>
                                    </p:set>
                                    <p:animEffect transition="in" filter="fade">
                                      <p:cBhvr>
                                        <p:cTn id="34" dur="2000"/>
                                        <p:tgtEl>
                                          <p:spTgt spid="90123"/>
                                        </p:tgtEl>
                                      </p:cBhvr>
                                    </p:animEffect>
                                    <p:anim calcmode="lin" valueType="num">
                                      <p:cBhvr>
                                        <p:cTn id="35" dur="2000" fill="hold"/>
                                        <p:tgtEl>
                                          <p:spTgt spid="90123"/>
                                        </p:tgtEl>
                                        <p:attrNameLst>
                                          <p:attrName>style.rotation</p:attrName>
                                        </p:attrNameLst>
                                      </p:cBhvr>
                                      <p:tavLst>
                                        <p:tav tm="0">
                                          <p:val>
                                            <p:fltVal val="720"/>
                                          </p:val>
                                        </p:tav>
                                        <p:tav tm="100000">
                                          <p:val>
                                            <p:fltVal val="0"/>
                                          </p:val>
                                        </p:tav>
                                      </p:tavLst>
                                    </p:anim>
                                    <p:anim calcmode="lin" valueType="num">
                                      <p:cBhvr>
                                        <p:cTn id="36" dur="2000" fill="hold"/>
                                        <p:tgtEl>
                                          <p:spTgt spid="90123"/>
                                        </p:tgtEl>
                                        <p:attrNameLst>
                                          <p:attrName>ppt_h</p:attrName>
                                        </p:attrNameLst>
                                      </p:cBhvr>
                                      <p:tavLst>
                                        <p:tav tm="0">
                                          <p:val>
                                            <p:fltVal val="0"/>
                                          </p:val>
                                        </p:tav>
                                        <p:tav tm="100000">
                                          <p:val>
                                            <p:strVal val="#ppt_h"/>
                                          </p:val>
                                        </p:tav>
                                      </p:tavLst>
                                    </p:anim>
                                    <p:anim calcmode="lin" valueType="num">
                                      <p:cBhvr>
                                        <p:cTn id="37" dur="2000" fill="hold"/>
                                        <p:tgtEl>
                                          <p:spTgt spid="90123"/>
                                        </p:tgtEl>
                                        <p:attrNameLst>
                                          <p:attrName>ppt_w</p:attrName>
                                        </p:attrNameLst>
                                      </p:cBhvr>
                                      <p:tavLst>
                                        <p:tav tm="0">
                                          <p:val>
                                            <p:fltVal val="0"/>
                                          </p:val>
                                        </p:tav>
                                        <p:tav tm="100000">
                                          <p:val>
                                            <p:strVal val="#ppt_w"/>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par>
                          <p:cTn id="43" fill="hold">
                            <p:stCondLst>
                              <p:cond delay="500"/>
                            </p:stCondLst>
                            <p:childTnLst>
                              <p:par>
                                <p:cTn id="44" presetID="2" presetClass="entr" presetSubtype="4" fill="hold" grpId="0" nodeType="afterEffect">
                                  <p:stCondLst>
                                    <p:cond delay="0"/>
                                  </p:stCondLst>
                                  <p:childTnLst>
                                    <p:set>
                                      <p:cBhvr>
                                        <p:cTn id="45" dur="1" fill="hold">
                                          <p:stCondLst>
                                            <p:cond delay="0"/>
                                          </p:stCondLst>
                                        </p:cTn>
                                        <p:tgtEl>
                                          <p:spTgt spid="90125"/>
                                        </p:tgtEl>
                                        <p:attrNameLst>
                                          <p:attrName>style.visibility</p:attrName>
                                        </p:attrNameLst>
                                      </p:cBhvr>
                                      <p:to>
                                        <p:strVal val="visible"/>
                                      </p:to>
                                    </p:set>
                                    <p:anim calcmode="lin" valueType="num">
                                      <p:cBhvr additive="base">
                                        <p:cTn id="46" dur="500" fill="hold"/>
                                        <p:tgtEl>
                                          <p:spTgt spid="90125"/>
                                        </p:tgtEl>
                                        <p:attrNameLst>
                                          <p:attrName>ppt_x</p:attrName>
                                        </p:attrNameLst>
                                      </p:cBhvr>
                                      <p:tavLst>
                                        <p:tav tm="0">
                                          <p:val>
                                            <p:strVal val="#ppt_x"/>
                                          </p:val>
                                        </p:tav>
                                        <p:tav tm="100000">
                                          <p:val>
                                            <p:strVal val="#ppt_x"/>
                                          </p:val>
                                        </p:tav>
                                      </p:tavLst>
                                    </p:anim>
                                    <p:anim calcmode="lin" valueType="num">
                                      <p:cBhvr additive="base">
                                        <p:cTn id="47" dur="500" fill="hold"/>
                                        <p:tgtEl>
                                          <p:spTgt spid="90125"/>
                                        </p:tgtEl>
                                        <p:attrNameLst>
                                          <p:attrName>ppt_y</p:attrName>
                                        </p:attrNameLst>
                                      </p:cBhvr>
                                      <p:tavLst>
                                        <p:tav tm="0">
                                          <p:val>
                                            <p:strVal val="1+#ppt_h/2"/>
                                          </p:val>
                                        </p:tav>
                                        <p:tav tm="100000">
                                          <p:val>
                                            <p:strVal val="#ppt_y"/>
                                          </p:val>
                                        </p:tav>
                                      </p:tavLst>
                                    </p:anim>
                                  </p:childTnLst>
                                </p:cTn>
                              </p:par>
                            </p:childTnLst>
                          </p:cTn>
                        </p:par>
                        <p:par>
                          <p:cTn id="48" fill="hold">
                            <p:stCondLst>
                              <p:cond delay="1000"/>
                            </p:stCondLst>
                            <p:childTnLst>
                              <p:par>
                                <p:cTn id="49" presetID="2" presetClass="entr" presetSubtype="4" fill="hold" grpId="0" nodeType="afterEffect">
                                  <p:stCondLst>
                                    <p:cond delay="0"/>
                                  </p:stCondLst>
                                  <p:childTnLst>
                                    <p:set>
                                      <p:cBhvr>
                                        <p:cTn id="50" dur="1" fill="hold">
                                          <p:stCondLst>
                                            <p:cond delay="0"/>
                                          </p:stCondLst>
                                        </p:cTn>
                                        <p:tgtEl>
                                          <p:spTgt spid="90126"/>
                                        </p:tgtEl>
                                        <p:attrNameLst>
                                          <p:attrName>style.visibility</p:attrName>
                                        </p:attrNameLst>
                                      </p:cBhvr>
                                      <p:to>
                                        <p:strVal val="visible"/>
                                      </p:to>
                                    </p:set>
                                    <p:anim calcmode="lin" valueType="num">
                                      <p:cBhvr additive="base">
                                        <p:cTn id="51" dur="500" fill="hold"/>
                                        <p:tgtEl>
                                          <p:spTgt spid="90126"/>
                                        </p:tgtEl>
                                        <p:attrNameLst>
                                          <p:attrName>ppt_x</p:attrName>
                                        </p:attrNameLst>
                                      </p:cBhvr>
                                      <p:tavLst>
                                        <p:tav tm="0">
                                          <p:val>
                                            <p:strVal val="#ppt_x"/>
                                          </p:val>
                                        </p:tav>
                                        <p:tav tm="100000">
                                          <p:val>
                                            <p:strVal val="#ppt_x"/>
                                          </p:val>
                                        </p:tav>
                                      </p:tavLst>
                                    </p:anim>
                                    <p:anim calcmode="lin" valueType="num">
                                      <p:cBhvr additive="base">
                                        <p:cTn id="52" dur="500" fill="hold"/>
                                        <p:tgtEl>
                                          <p:spTgt spid="90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p:bldP spid="90116" grpId="0"/>
      <p:bldP spid="90120" grpId="0"/>
      <p:bldP spid="90123" grpId="0" animBg="1"/>
      <p:bldP spid="90125" grpId="0" animBg="1"/>
      <p:bldP spid="90126"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3" name="Text Box 7"/>
          <p:cNvSpPr txBox="1">
            <a:spLocks noChangeArrowheads="1"/>
          </p:cNvSpPr>
          <p:nvPr/>
        </p:nvSpPr>
        <p:spPr bwMode="auto">
          <a:xfrm>
            <a:off x="1524000" y="152400"/>
            <a:ext cx="6096000" cy="461665"/>
          </a:xfrm>
          <a:prstGeom prst="rect">
            <a:avLst/>
          </a:prstGeom>
          <a:noFill/>
          <a:ln w="9525">
            <a:noFill/>
            <a:miter lim="800000"/>
            <a:headEnd/>
            <a:tailEnd/>
          </a:ln>
        </p:spPr>
        <p:txBody>
          <a:bodyPr wrap="square">
            <a:spAutoFit/>
          </a:bodyPr>
          <a:lstStyle/>
          <a:p>
            <a:pPr algn="ctr">
              <a:spcBef>
                <a:spcPct val="50000"/>
              </a:spcBef>
              <a:buFont typeface="Symbol" pitchFamily="18" charset="2"/>
              <a:buNone/>
            </a:pPr>
            <a:r>
              <a:rPr lang="en-US" b="1" dirty="0">
                <a:solidFill>
                  <a:srgbClr val="CCFFCC"/>
                </a:solidFill>
                <a:effectLst>
                  <a:outerShdw blurRad="38100" dist="38100" dir="2700000" algn="tl">
                    <a:srgbClr val="000000">
                      <a:alpha val="43137"/>
                    </a:srgbClr>
                  </a:outerShdw>
                </a:effectLst>
                <a:ea typeface="Times New Roman" pitchFamily="18" charset="0"/>
                <a:cs typeface="Arial" charset="0"/>
              </a:rPr>
              <a:t>Data entry </a:t>
            </a:r>
            <a:r>
              <a:rPr lang="en-US" dirty="0">
                <a:solidFill>
                  <a:srgbClr val="CCFFCC"/>
                </a:solidFill>
                <a:effectLst>
                  <a:outerShdw blurRad="38100" dist="38100" dir="2700000" algn="tl">
                    <a:srgbClr val="000000">
                      <a:alpha val="43137"/>
                    </a:srgbClr>
                  </a:outerShdw>
                </a:effectLst>
                <a:ea typeface="Times New Roman" pitchFamily="18" charset="0"/>
                <a:cs typeface="Arial" charset="0"/>
              </a:rPr>
              <a:t>on Lab </a:t>
            </a:r>
            <a:r>
              <a:rPr lang="en-US" dirty="0" smtClean="0">
                <a:solidFill>
                  <a:srgbClr val="CCFFCC"/>
                </a:solidFill>
                <a:effectLst>
                  <a:outerShdw blurRad="38100" dist="38100" dir="2700000" algn="tl">
                    <a:srgbClr val="000000">
                      <a:alpha val="43137"/>
                    </a:srgbClr>
                  </a:outerShdw>
                </a:effectLst>
                <a:ea typeface="Times New Roman" pitchFamily="18" charset="0"/>
                <a:cs typeface="Arial" charset="0"/>
              </a:rPr>
              <a:t>Daily Usage </a:t>
            </a:r>
            <a:r>
              <a:rPr lang="en-US" dirty="0">
                <a:solidFill>
                  <a:srgbClr val="CCFFCC"/>
                </a:solidFill>
                <a:effectLst>
                  <a:outerShdw blurRad="38100" dist="38100" dir="2700000" algn="tl">
                    <a:srgbClr val="000000">
                      <a:alpha val="43137"/>
                    </a:srgbClr>
                  </a:outerShdw>
                </a:effectLst>
                <a:ea typeface="Times New Roman" pitchFamily="18" charset="0"/>
                <a:cs typeface="Arial" charset="0"/>
              </a:rPr>
              <a:t>Log Sheets</a:t>
            </a:r>
          </a:p>
        </p:txBody>
      </p:sp>
      <p:pic>
        <p:nvPicPr>
          <p:cNvPr id="96266" name="Picture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0879" y="762000"/>
            <a:ext cx="7390830" cy="5723155"/>
          </a:xfrm>
          <a:prstGeom prst="rect">
            <a:avLst/>
          </a:prstGeom>
          <a:noFill/>
          <a:ln w="9525">
            <a:noFill/>
            <a:miter lim="800000"/>
            <a:headEnd/>
            <a:tailEnd/>
          </a:ln>
        </p:spPr>
      </p:pic>
      <p:sp>
        <p:nvSpPr>
          <p:cNvPr id="96267" name="AutoShape 11"/>
          <p:cNvSpPr>
            <a:spLocks noChangeArrowheads="1"/>
          </p:cNvSpPr>
          <p:nvPr/>
        </p:nvSpPr>
        <p:spPr bwMode="auto">
          <a:xfrm rot="5400000">
            <a:off x="1411287" y="1804436"/>
            <a:ext cx="1120775" cy="533400"/>
          </a:xfrm>
          <a:prstGeom prst="rightArrow">
            <a:avLst>
              <a:gd name="adj1" fmla="val 50000"/>
              <a:gd name="adj2" fmla="val 91450"/>
            </a:avLst>
          </a:prstGeom>
          <a:solidFill>
            <a:srgbClr val="FFFF1F"/>
          </a:solidFill>
          <a:ln w="9525">
            <a:solidFill>
              <a:srgbClr val="000000"/>
            </a:solidFill>
            <a:miter lim="800000"/>
            <a:headEnd/>
            <a:tailEnd/>
          </a:ln>
          <a:scene3d>
            <a:camera prst="orthographicFront"/>
            <a:lightRig rig="threePt" dir="t"/>
          </a:scene3d>
          <a:sp3d>
            <a:bevelT/>
          </a:sp3d>
        </p:spPr>
        <p:txBody>
          <a:bodyPr wrap="none" anchor="ctr"/>
          <a:lstStyle/>
          <a:p>
            <a:endParaRPr lang="en-US"/>
          </a:p>
        </p:txBody>
      </p:sp>
      <p:sp>
        <p:nvSpPr>
          <p:cNvPr id="96269" name="AutoShape 13"/>
          <p:cNvSpPr>
            <a:spLocks noChangeArrowheads="1"/>
          </p:cNvSpPr>
          <p:nvPr/>
        </p:nvSpPr>
        <p:spPr bwMode="auto">
          <a:xfrm rot="-5400000">
            <a:off x="831056" y="3893344"/>
            <a:ext cx="1185863" cy="561975"/>
          </a:xfrm>
          <a:prstGeom prst="rightArrow">
            <a:avLst>
              <a:gd name="adj1" fmla="val 50000"/>
              <a:gd name="adj2" fmla="val 91450"/>
            </a:avLst>
          </a:prstGeom>
          <a:solidFill>
            <a:srgbClr val="FFFF1F"/>
          </a:solidFill>
          <a:ln w="9525">
            <a:solidFill>
              <a:srgbClr val="000000"/>
            </a:solidFill>
            <a:miter lim="800000"/>
            <a:headEnd/>
            <a:tailEnd/>
          </a:ln>
          <a:scene3d>
            <a:camera prst="orthographicFront"/>
            <a:lightRig rig="threePt" dir="t"/>
          </a:scene3d>
          <a:sp3d>
            <a:bevelT/>
          </a:sp3d>
        </p:spPr>
        <p:txBody>
          <a:bodyPr wrap="none" anchor="ctr"/>
          <a:lstStyle/>
          <a:p>
            <a:endParaRPr lang="en-US"/>
          </a:p>
        </p:txBody>
      </p:sp>
      <p:sp>
        <p:nvSpPr>
          <p:cNvPr id="96271" name="AutoShape 15"/>
          <p:cNvSpPr>
            <a:spLocks noChangeArrowheads="1"/>
          </p:cNvSpPr>
          <p:nvPr/>
        </p:nvSpPr>
        <p:spPr bwMode="auto">
          <a:xfrm rot="-5400000">
            <a:off x="7162800" y="3757612"/>
            <a:ext cx="1219200" cy="561975"/>
          </a:xfrm>
          <a:prstGeom prst="rightArrow">
            <a:avLst>
              <a:gd name="adj1" fmla="val 50000"/>
              <a:gd name="adj2" fmla="val 91450"/>
            </a:avLst>
          </a:prstGeom>
          <a:solidFill>
            <a:srgbClr val="FFFF1F"/>
          </a:solidFill>
          <a:ln w="9525">
            <a:solidFill>
              <a:srgbClr val="000000"/>
            </a:solidFill>
            <a:miter lim="800000"/>
            <a:headEnd/>
            <a:tailEnd/>
          </a:ln>
          <a:scene3d>
            <a:camera prst="orthographicFront"/>
            <a:lightRig rig="threePt" dir="t"/>
          </a:scene3d>
          <a:sp3d>
            <a:bevelT/>
          </a:sp3d>
        </p:spPr>
        <p:txBody>
          <a:bodyPr wrap="none" anchor="ctr"/>
          <a:lstStyle/>
          <a:p>
            <a:endParaRPr lang="en-US"/>
          </a:p>
        </p:txBody>
      </p:sp>
      <p:sp>
        <p:nvSpPr>
          <p:cNvPr id="9" name="AutoShape 13"/>
          <p:cNvSpPr>
            <a:spLocks noChangeArrowheads="1"/>
          </p:cNvSpPr>
          <p:nvPr/>
        </p:nvSpPr>
        <p:spPr bwMode="auto">
          <a:xfrm rot="-5400000">
            <a:off x="2278856" y="3893344"/>
            <a:ext cx="1185863" cy="561975"/>
          </a:xfrm>
          <a:prstGeom prst="rightArrow">
            <a:avLst>
              <a:gd name="adj1" fmla="val 50000"/>
              <a:gd name="adj2" fmla="val 91450"/>
            </a:avLst>
          </a:prstGeom>
          <a:solidFill>
            <a:srgbClr val="FFFF1F"/>
          </a:solidFill>
          <a:ln w="9525">
            <a:solidFill>
              <a:srgbClr val="000000"/>
            </a:solidFill>
            <a:miter lim="800000"/>
            <a:headEnd/>
            <a:tailEnd/>
          </a:ln>
          <a:scene3d>
            <a:camera prst="orthographicFront"/>
            <a:lightRig rig="threePt" dir="t"/>
          </a:scene3d>
          <a:sp3d>
            <a:bevelT/>
          </a:sp3d>
        </p:spPr>
        <p:txBody>
          <a:bodyPr wrap="none" anchor="ctr"/>
          <a:lstStyle/>
          <a:p>
            <a:endParaRPr lang="en-US"/>
          </a:p>
        </p:txBody>
      </p:sp>
      <p:sp>
        <p:nvSpPr>
          <p:cNvPr id="10" name="AutoShape 11"/>
          <p:cNvSpPr>
            <a:spLocks noChangeArrowheads="1"/>
          </p:cNvSpPr>
          <p:nvPr/>
        </p:nvSpPr>
        <p:spPr bwMode="auto">
          <a:xfrm rot="5400000">
            <a:off x="2933700" y="1866900"/>
            <a:ext cx="1371600" cy="533400"/>
          </a:xfrm>
          <a:prstGeom prst="rightArrow">
            <a:avLst>
              <a:gd name="adj1" fmla="val 50000"/>
              <a:gd name="adj2" fmla="val 91452"/>
            </a:avLst>
          </a:prstGeom>
          <a:solidFill>
            <a:srgbClr val="FFFF1F"/>
          </a:solidFill>
          <a:ln w="9525">
            <a:solidFill>
              <a:srgbClr val="000000"/>
            </a:solidFill>
            <a:miter lim="800000"/>
            <a:headEnd/>
            <a:tailEnd/>
          </a:ln>
          <a:scene3d>
            <a:camera prst="orthographicFront"/>
            <a:lightRig rig="threePt" dir="t"/>
          </a:scene3d>
          <a:sp3d>
            <a:bevelT/>
          </a:sp3d>
        </p:spPr>
        <p:txBody>
          <a:bodyPr wrap="none" anchor="ctr"/>
          <a:lstStyle/>
          <a:p>
            <a:endParaRPr lang="en-US"/>
          </a:p>
        </p:txBody>
      </p:sp>
      <p:sp>
        <p:nvSpPr>
          <p:cNvPr id="11" name="AutoShape 13"/>
          <p:cNvSpPr>
            <a:spLocks noChangeArrowheads="1"/>
          </p:cNvSpPr>
          <p:nvPr/>
        </p:nvSpPr>
        <p:spPr bwMode="auto">
          <a:xfrm rot="-5400000">
            <a:off x="4869656" y="3893344"/>
            <a:ext cx="1185863" cy="561975"/>
          </a:xfrm>
          <a:prstGeom prst="rightArrow">
            <a:avLst>
              <a:gd name="adj1" fmla="val 50000"/>
              <a:gd name="adj2" fmla="val 91450"/>
            </a:avLst>
          </a:prstGeom>
          <a:solidFill>
            <a:srgbClr val="FFFF1F"/>
          </a:solidFill>
          <a:ln w="9525">
            <a:solidFill>
              <a:srgbClr val="000000"/>
            </a:solidFill>
            <a:miter lim="800000"/>
            <a:headEnd/>
            <a:tailEnd/>
          </a:ln>
          <a:scene3d>
            <a:camera prst="orthographicFront"/>
            <a:lightRig rig="threePt" dir="t"/>
          </a:scene3d>
          <a:sp3d>
            <a:bevelT/>
          </a:sp3d>
        </p:spPr>
        <p:txBody>
          <a:bodyPr wrap="none" anchor="ctr"/>
          <a:lstStyle/>
          <a:p>
            <a:endParaRPr lang="en-US"/>
          </a:p>
        </p:txBody>
      </p:sp>
      <p:sp>
        <p:nvSpPr>
          <p:cNvPr id="12" name="AutoShape 11"/>
          <p:cNvSpPr>
            <a:spLocks noChangeArrowheads="1"/>
          </p:cNvSpPr>
          <p:nvPr/>
        </p:nvSpPr>
        <p:spPr bwMode="auto">
          <a:xfrm rot="5400000">
            <a:off x="5190297" y="2057400"/>
            <a:ext cx="1371600" cy="304800"/>
          </a:xfrm>
          <a:prstGeom prst="rightArrow">
            <a:avLst>
              <a:gd name="adj1" fmla="val 50000"/>
              <a:gd name="adj2" fmla="val 91458"/>
            </a:avLst>
          </a:prstGeom>
          <a:solidFill>
            <a:srgbClr val="FFFF1F"/>
          </a:solidFill>
          <a:ln w="9525">
            <a:solidFill>
              <a:srgbClr val="000000"/>
            </a:solidFill>
            <a:miter lim="800000"/>
            <a:headEnd/>
            <a:tailEnd/>
          </a:ln>
          <a:scene3d>
            <a:camera prst="orthographicFront"/>
            <a:lightRig rig="threePt" dir="t"/>
          </a:scene3d>
          <a:sp3d>
            <a:bevelT/>
          </a:sp3d>
        </p:spPr>
        <p:txBody>
          <a:bodyPr wrap="none" anchor="ctr"/>
          <a:lstStyle/>
          <a:p>
            <a:endParaRPr lang="en-US"/>
          </a:p>
        </p:txBody>
      </p:sp>
      <p:sp>
        <p:nvSpPr>
          <p:cNvPr id="14" name="Flowchart: Connector 13"/>
          <p:cNvSpPr/>
          <p:nvPr/>
        </p:nvSpPr>
        <p:spPr>
          <a:xfrm>
            <a:off x="1066800" y="3048000"/>
            <a:ext cx="533400" cy="5334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utoShape 15"/>
          <p:cNvSpPr>
            <a:spLocks noChangeArrowheads="1"/>
          </p:cNvSpPr>
          <p:nvPr/>
        </p:nvSpPr>
        <p:spPr bwMode="auto">
          <a:xfrm rot="10800000">
            <a:off x="2438400" y="6019800"/>
            <a:ext cx="1219200" cy="561975"/>
          </a:xfrm>
          <a:prstGeom prst="rightArrow">
            <a:avLst>
              <a:gd name="adj1" fmla="val 50000"/>
              <a:gd name="adj2" fmla="val 91450"/>
            </a:avLst>
          </a:prstGeom>
          <a:solidFill>
            <a:srgbClr val="FFFF1F"/>
          </a:solidFill>
          <a:ln w="9525">
            <a:solidFill>
              <a:srgbClr val="000000"/>
            </a:solidFill>
            <a:miter lim="800000"/>
            <a:headEnd/>
            <a:tailEnd/>
          </a:ln>
          <a:scene3d>
            <a:camera prst="orthographicFront"/>
            <a:lightRig rig="threePt" dir="t"/>
          </a:scene3d>
          <a:sp3d>
            <a:bevelT/>
          </a:sp3d>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96263"/>
                                        </p:tgtEl>
                                        <p:attrNameLst>
                                          <p:attrName>style.visibility</p:attrName>
                                        </p:attrNameLst>
                                      </p:cBhvr>
                                      <p:to>
                                        <p:strVal val="visible"/>
                                      </p:to>
                                    </p:set>
                                    <p:anim calcmode="lin" valueType="num">
                                      <p:cBhvr>
                                        <p:cTn id="7" dur="500" decel="50000" fill="hold">
                                          <p:stCondLst>
                                            <p:cond delay="0"/>
                                          </p:stCondLst>
                                        </p:cTn>
                                        <p:tgtEl>
                                          <p:spTgt spid="9626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626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6263"/>
                                        </p:tgtEl>
                                        <p:attrNameLst>
                                          <p:attrName>ppt_w</p:attrName>
                                        </p:attrNameLst>
                                      </p:cBhvr>
                                      <p:tavLst>
                                        <p:tav tm="0">
                                          <p:val>
                                            <p:strVal val="#ppt_w*.05"/>
                                          </p:val>
                                        </p:tav>
                                        <p:tav tm="100000">
                                          <p:val>
                                            <p:strVal val="#ppt_w"/>
                                          </p:val>
                                        </p:tav>
                                      </p:tavLst>
                                    </p:anim>
                                    <p:anim calcmode="lin" valueType="num">
                                      <p:cBhvr>
                                        <p:cTn id="10" dur="1000" fill="hold"/>
                                        <p:tgtEl>
                                          <p:spTgt spid="9626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626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626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626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626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96266"/>
                                        </p:tgtEl>
                                        <p:attrNameLst>
                                          <p:attrName>style.visibility</p:attrName>
                                        </p:attrNameLst>
                                      </p:cBhvr>
                                      <p:to>
                                        <p:strVal val="visible"/>
                                      </p:to>
                                    </p:set>
                                    <p:animEffect transition="in" filter="dissolve">
                                      <p:cBhvr>
                                        <p:cTn id="19" dur="1000"/>
                                        <p:tgtEl>
                                          <p:spTgt spid="9626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6269"/>
                                        </p:tgtEl>
                                        <p:attrNameLst>
                                          <p:attrName>style.visibility</p:attrName>
                                        </p:attrNameLst>
                                      </p:cBhvr>
                                      <p:to>
                                        <p:strVal val="visible"/>
                                      </p:to>
                                    </p:set>
                                    <p:anim calcmode="lin" valueType="num">
                                      <p:cBhvr additive="base">
                                        <p:cTn id="24" dur="1000" fill="hold"/>
                                        <p:tgtEl>
                                          <p:spTgt spid="96269"/>
                                        </p:tgtEl>
                                        <p:attrNameLst>
                                          <p:attrName>ppt_x</p:attrName>
                                        </p:attrNameLst>
                                      </p:cBhvr>
                                      <p:tavLst>
                                        <p:tav tm="0">
                                          <p:val>
                                            <p:strVal val="#ppt_x"/>
                                          </p:val>
                                        </p:tav>
                                        <p:tav tm="100000">
                                          <p:val>
                                            <p:strVal val="#ppt_x"/>
                                          </p:val>
                                        </p:tav>
                                      </p:tavLst>
                                    </p:anim>
                                    <p:anim calcmode="lin" valueType="num">
                                      <p:cBhvr additive="base">
                                        <p:cTn id="25" dur="1000" fill="hold"/>
                                        <p:tgtEl>
                                          <p:spTgt spid="9626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96267"/>
                                        </p:tgtEl>
                                        <p:attrNameLst>
                                          <p:attrName>style.visibility</p:attrName>
                                        </p:attrNameLst>
                                      </p:cBhvr>
                                      <p:to>
                                        <p:strVal val="visible"/>
                                      </p:to>
                                    </p:set>
                                    <p:anim calcmode="lin" valueType="num">
                                      <p:cBhvr additive="base">
                                        <p:cTn id="35" dur="1000" fill="hold"/>
                                        <p:tgtEl>
                                          <p:spTgt spid="96267"/>
                                        </p:tgtEl>
                                        <p:attrNameLst>
                                          <p:attrName>ppt_x</p:attrName>
                                        </p:attrNameLst>
                                      </p:cBhvr>
                                      <p:tavLst>
                                        <p:tav tm="0">
                                          <p:val>
                                            <p:strVal val="#ppt_x"/>
                                          </p:val>
                                        </p:tav>
                                        <p:tav tm="100000">
                                          <p:val>
                                            <p:strVal val="#ppt_x"/>
                                          </p:val>
                                        </p:tav>
                                      </p:tavLst>
                                    </p:anim>
                                    <p:anim calcmode="lin" valueType="num">
                                      <p:cBhvr additive="base">
                                        <p:cTn id="36" dur="1000" fill="hold"/>
                                        <p:tgtEl>
                                          <p:spTgt spid="96267"/>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000" fill="hold"/>
                                        <p:tgtEl>
                                          <p:spTgt spid="9"/>
                                        </p:tgtEl>
                                        <p:attrNameLst>
                                          <p:attrName>ppt_x</p:attrName>
                                        </p:attrNameLst>
                                      </p:cBhvr>
                                      <p:tavLst>
                                        <p:tav tm="0">
                                          <p:val>
                                            <p:strVal val="#ppt_x"/>
                                          </p:val>
                                        </p:tav>
                                        <p:tav tm="100000">
                                          <p:val>
                                            <p:strVal val="#ppt_x"/>
                                          </p:val>
                                        </p:tav>
                                      </p:tavLst>
                                    </p:anim>
                                    <p:anim calcmode="lin" valueType="num">
                                      <p:cBhvr additive="base">
                                        <p:cTn id="4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1000" fill="hold"/>
                                        <p:tgtEl>
                                          <p:spTgt spid="10"/>
                                        </p:tgtEl>
                                        <p:attrNameLst>
                                          <p:attrName>ppt_x</p:attrName>
                                        </p:attrNameLst>
                                      </p:cBhvr>
                                      <p:tavLst>
                                        <p:tav tm="0">
                                          <p:val>
                                            <p:strVal val="#ppt_x"/>
                                          </p:val>
                                        </p:tav>
                                        <p:tav tm="100000">
                                          <p:val>
                                            <p:strVal val="#ppt_x"/>
                                          </p:val>
                                        </p:tav>
                                      </p:tavLst>
                                    </p:anim>
                                    <p:anim calcmode="lin" valueType="num">
                                      <p:cBhvr additive="base">
                                        <p:cTn id="4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1000" fill="hold"/>
                                        <p:tgtEl>
                                          <p:spTgt spid="11"/>
                                        </p:tgtEl>
                                        <p:attrNameLst>
                                          <p:attrName>ppt_x</p:attrName>
                                        </p:attrNameLst>
                                      </p:cBhvr>
                                      <p:tavLst>
                                        <p:tav tm="0">
                                          <p:val>
                                            <p:strVal val="#ppt_x"/>
                                          </p:val>
                                        </p:tav>
                                        <p:tav tm="100000">
                                          <p:val>
                                            <p:strVal val="#ppt_x"/>
                                          </p:val>
                                        </p:tav>
                                      </p:tavLst>
                                    </p:anim>
                                    <p:anim calcmode="lin" valueType="num">
                                      <p:cBhvr additive="base">
                                        <p:cTn id="54"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1"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1000" fill="hold"/>
                                        <p:tgtEl>
                                          <p:spTgt spid="12"/>
                                        </p:tgtEl>
                                        <p:attrNameLst>
                                          <p:attrName>ppt_x</p:attrName>
                                        </p:attrNameLst>
                                      </p:cBhvr>
                                      <p:tavLst>
                                        <p:tav tm="0">
                                          <p:val>
                                            <p:strVal val="#ppt_x"/>
                                          </p:val>
                                        </p:tav>
                                        <p:tav tm="100000">
                                          <p:val>
                                            <p:strVal val="#ppt_x"/>
                                          </p:val>
                                        </p:tav>
                                      </p:tavLst>
                                    </p:anim>
                                    <p:anim calcmode="lin" valueType="num">
                                      <p:cBhvr additive="base">
                                        <p:cTn id="60"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96271"/>
                                        </p:tgtEl>
                                        <p:attrNameLst>
                                          <p:attrName>style.visibility</p:attrName>
                                        </p:attrNameLst>
                                      </p:cBhvr>
                                      <p:to>
                                        <p:strVal val="visible"/>
                                      </p:to>
                                    </p:set>
                                    <p:anim calcmode="lin" valueType="num">
                                      <p:cBhvr additive="base">
                                        <p:cTn id="65" dur="1000" fill="hold"/>
                                        <p:tgtEl>
                                          <p:spTgt spid="96271"/>
                                        </p:tgtEl>
                                        <p:attrNameLst>
                                          <p:attrName>ppt_x</p:attrName>
                                        </p:attrNameLst>
                                      </p:cBhvr>
                                      <p:tavLst>
                                        <p:tav tm="0">
                                          <p:val>
                                            <p:strVal val="#ppt_x"/>
                                          </p:val>
                                        </p:tav>
                                        <p:tav tm="100000">
                                          <p:val>
                                            <p:strVal val="#ppt_x"/>
                                          </p:val>
                                        </p:tav>
                                      </p:tavLst>
                                    </p:anim>
                                    <p:anim calcmode="lin" valueType="num">
                                      <p:cBhvr additive="base">
                                        <p:cTn id="66" dur="1000" fill="hold"/>
                                        <p:tgtEl>
                                          <p:spTgt spid="96271"/>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1000" fill="hold"/>
                                        <p:tgtEl>
                                          <p:spTgt spid="16"/>
                                        </p:tgtEl>
                                        <p:attrNameLst>
                                          <p:attrName>ppt_x</p:attrName>
                                        </p:attrNameLst>
                                      </p:cBhvr>
                                      <p:tavLst>
                                        <p:tav tm="0">
                                          <p:val>
                                            <p:strVal val="1+#ppt_w/2"/>
                                          </p:val>
                                        </p:tav>
                                        <p:tav tm="100000">
                                          <p:val>
                                            <p:strVal val="#ppt_x"/>
                                          </p:val>
                                        </p:tav>
                                      </p:tavLst>
                                    </p:anim>
                                    <p:anim calcmode="lin" valueType="num">
                                      <p:cBhvr additive="base">
                                        <p:cTn id="72"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3" grpId="0"/>
      <p:bldP spid="96267" grpId="0" animBg="1"/>
      <p:bldP spid="96269" grpId="0" animBg="1"/>
      <p:bldP spid="96271" grpId="0" animBg="1"/>
      <p:bldP spid="9" grpId="0" animBg="1"/>
      <p:bldP spid="10" grpId="0" animBg="1"/>
      <p:bldP spid="11" grpId="0" animBg="1"/>
      <p:bldP spid="12" grpId="0" animBg="1"/>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4" name="Picture 4"/>
          <p:cNvPicPr>
            <a:picLocks noChangeAspect="1" noChangeArrowheads="1"/>
          </p:cNvPicPr>
          <p:nvPr/>
        </p:nvPicPr>
        <p:blipFill>
          <a:blip r:embed="rId2" cstate="print"/>
          <a:srcRect/>
          <a:stretch>
            <a:fillRect/>
          </a:stretch>
        </p:blipFill>
        <p:spPr bwMode="auto">
          <a:xfrm>
            <a:off x="1066800" y="2590800"/>
            <a:ext cx="6934200" cy="4011613"/>
          </a:xfrm>
          <a:prstGeom prst="rect">
            <a:avLst/>
          </a:prstGeom>
          <a:noFill/>
          <a:ln w="9525">
            <a:noFill/>
            <a:miter lim="800000"/>
            <a:headEnd/>
            <a:tailEnd/>
          </a:ln>
        </p:spPr>
      </p:pic>
      <p:sp>
        <p:nvSpPr>
          <p:cNvPr id="107527" name="Text Box 7"/>
          <p:cNvSpPr txBox="1">
            <a:spLocks noChangeArrowheads="1"/>
          </p:cNvSpPr>
          <p:nvPr/>
        </p:nvSpPr>
        <p:spPr bwMode="auto">
          <a:xfrm>
            <a:off x="1905000" y="228600"/>
            <a:ext cx="5638800" cy="457200"/>
          </a:xfrm>
          <a:prstGeom prst="rect">
            <a:avLst/>
          </a:prstGeom>
          <a:noFill/>
          <a:ln w="9525">
            <a:noFill/>
            <a:miter lim="800000"/>
            <a:headEnd/>
            <a:tailEnd/>
          </a:ln>
        </p:spPr>
        <p:txBody>
          <a:bodyPr>
            <a:spAutoFit/>
          </a:bodyPr>
          <a:lstStyle/>
          <a:p>
            <a:pPr algn="ctr">
              <a:spcBef>
                <a:spcPct val="50000"/>
              </a:spcBef>
              <a:buFont typeface="Symbol" pitchFamily="18" charset="2"/>
              <a:buNone/>
            </a:pPr>
            <a:r>
              <a:rPr lang="en-US" dirty="0" smtClean="0">
                <a:solidFill>
                  <a:srgbClr val="CCFFCC"/>
                </a:solidFill>
                <a:effectLst>
                  <a:outerShdw blurRad="38100" dist="38100" dir="2700000" algn="tl">
                    <a:srgbClr val="000000">
                      <a:alpha val="43137"/>
                    </a:srgbClr>
                  </a:outerShdw>
                </a:effectLst>
                <a:ea typeface="Times New Roman" pitchFamily="18" charset="0"/>
                <a:cs typeface="Arial" charset="0"/>
              </a:rPr>
              <a:t>Running a Waiting List</a:t>
            </a:r>
            <a:endParaRPr lang="en-US" dirty="0">
              <a:solidFill>
                <a:srgbClr val="CCFFCC"/>
              </a:solidFill>
              <a:effectLst>
                <a:outerShdw blurRad="38100" dist="38100" dir="2700000" algn="tl">
                  <a:srgbClr val="000000">
                    <a:alpha val="43137"/>
                  </a:srgbClr>
                </a:outerShdw>
              </a:effectLst>
              <a:ea typeface="Times New Roman" pitchFamily="18" charset="0"/>
              <a:cs typeface="Arial" charset="0"/>
            </a:endParaRPr>
          </a:p>
        </p:txBody>
      </p:sp>
      <p:sp>
        <p:nvSpPr>
          <p:cNvPr id="107528" name="Text Box 8"/>
          <p:cNvSpPr txBox="1">
            <a:spLocks noChangeArrowheads="1"/>
          </p:cNvSpPr>
          <p:nvPr/>
        </p:nvSpPr>
        <p:spPr bwMode="auto">
          <a:xfrm>
            <a:off x="2209800" y="990600"/>
            <a:ext cx="5334000" cy="466725"/>
          </a:xfrm>
          <a:prstGeom prst="rect">
            <a:avLst/>
          </a:prstGeom>
          <a:solidFill>
            <a:srgbClr val="FFCC99"/>
          </a:solidFill>
          <a:ln w="9525">
            <a:solidFill>
              <a:srgbClr val="000000"/>
            </a:solidFill>
            <a:miter lim="800000"/>
            <a:headEnd/>
            <a:tailEnd/>
          </a:ln>
          <a:scene3d>
            <a:camera prst="orthographicFront"/>
            <a:lightRig rig="threePt" dir="t"/>
          </a:scene3d>
          <a:sp3d prstMaterial="matte">
            <a:bevelT/>
          </a:sp3d>
        </p:spPr>
        <p:txBody>
          <a:bodyPr>
            <a:spAutoFit/>
          </a:bodyPr>
          <a:lstStyle/>
          <a:p>
            <a:pPr>
              <a:spcBef>
                <a:spcPct val="50000"/>
              </a:spcBef>
              <a:buFont typeface="Wingdings" pitchFamily="2" charset="2"/>
              <a:buChar char="ü"/>
            </a:pPr>
            <a:r>
              <a:rPr lang="en-US" sz="2000" dirty="0">
                <a:solidFill>
                  <a:srgbClr val="000000"/>
                </a:solidFill>
              </a:rPr>
              <a:t>Start a waiting list when Lab is at capacity</a:t>
            </a:r>
            <a:r>
              <a:rPr lang="en-US" dirty="0">
                <a:solidFill>
                  <a:srgbClr val="000000"/>
                </a:solidFill>
              </a:rPr>
              <a:t>. </a:t>
            </a:r>
          </a:p>
        </p:txBody>
      </p:sp>
      <p:sp>
        <p:nvSpPr>
          <p:cNvPr id="107529" name="Text Box 9"/>
          <p:cNvSpPr txBox="1">
            <a:spLocks noChangeArrowheads="1"/>
          </p:cNvSpPr>
          <p:nvPr/>
        </p:nvSpPr>
        <p:spPr bwMode="auto">
          <a:xfrm>
            <a:off x="90488" y="1600200"/>
            <a:ext cx="8991600" cy="711200"/>
          </a:xfrm>
          <a:prstGeom prst="rect">
            <a:avLst/>
          </a:prstGeom>
          <a:solidFill>
            <a:srgbClr val="FFCC99"/>
          </a:solidFill>
          <a:ln w="9525">
            <a:solidFill>
              <a:srgbClr val="000000"/>
            </a:solidFill>
            <a:miter lim="800000"/>
            <a:headEnd/>
            <a:tailEnd/>
          </a:ln>
          <a:scene3d>
            <a:camera prst="orthographicFront"/>
            <a:lightRig rig="threePt" dir="t"/>
          </a:scene3d>
          <a:sp3d prstMaterial="matte">
            <a:bevelT/>
          </a:sp3d>
        </p:spPr>
        <p:txBody>
          <a:bodyPr>
            <a:spAutoFit/>
          </a:bodyPr>
          <a:lstStyle/>
          <a:p>
            <a:pPr algn="ctr">
              <a:spcBef>
                <a:spcPct val="50000"/>
              </a:spcBef>
              <a:buFont typeface="Wingdings" pitchFamily="2" charset="2"/>
              <a:buChar char="ü"/>
            </a:pPr>
            <a:r>
              <a:rPr lang="en-US" sz="2000" dirty="0">
                <a:solidFill>
                  <a:srgbClr val="000000"/>
                </a:solidFill>
                <a:ea typeface="Times New Roman" pitchFamily="18" charset="0"/>
                <a:cs typeface="Arial" charset="0"/>
              </a:rPr>
              <a:t>Patrons are guaranteed 30 minutes per visit.  After that time, ask the person who has been in the Lab the longest to give up their computer.</a:t>
            </a:r>
          </a:p>
        </p:txBody>
      </p:sp>
      <p:sp>
        <p:nvSpPr>
          <p:cNvPr id="107530" name="Text Box 10"/>
          <p:cNvSpPr txBox="1">
            <a:spLocks noChangeArrowheads="1"/>
          </p:cNvSpPr>
          <p:nvPr/>
        </p:nvSpPr>
        <p:spPr bwMode="auto">
          <a:xfrm>
            <a:off x="44450" y="4876800"/>
            <a:ext cx="9026525" cy="406400"/>
          </a:xfrm>
          <a:prstGeom prst="rect">
            <a:avLst/>
          </a:prstGeom>
          <a:solidFill>
            <a:srgbClr val="FFCC99"/>
          </a:solidFill>
          <a:ln w="9525">
            <a:solidFill>
              <a:srgbClr val="000000"/>
            </a:solidFill>
            <a:miter lim="800000"/>
            <a:headEnd/>
            <a:tailEnd/>
          </a:ln>
          <a:scene3d>
            <a:camera prst="orthographicFront"/>
            <a:lightRig rig="threePt" dir="t"/>
          </a:scene3d>
          <a:sp3d prstMaterial="matte">
            <a:bevelT/>
          </a:sp3d>
        </p:spPr>
        <p:txBody>
          <a:bodyPr>
            <a:spAutoFit/>
          </a:bodyPr>
          <a:lstStyle/>
          <a:p>
            <a:pPr>
              <a:spcBef>
                <a:spcPct val="50000"/>
              </a:spcBef>
              <a:buFont typeface="Wingdings" pitchFamily="2" charset="2"/>
              <a:buChar char="ü"/>
            </a:pPr>
            <a:r>
              <a:rPr lang="en-US" sz="2000" dirty="0">
                <a:solidFill>
                  <a:srgbClr val="000000"/>
                </a:solidFill>
                <a:ea typeface="Times New Roman" pitchFamily="18" charset="0"/>
                <a:cs typeface="Arial" charset="0"/>
              </a:rPr>
              <a:t>Patrons aged 12 and under should always be referred to the Children’s Dept.</a:t>
            </a:r>
          </a:p>
        </p:txBody>
      </p:sp>
      <p:sp>
        <p:nvSpPr>
          <p:cNvPr id="107531" name="Text Box 11"/>
          <p:cNvSpPr txBox="1">
            <a:spLocks noChangeArrowheads="1"/>
          </p:cNvSpPr>
          <p:nvPr/>
        </p:nvSpPr>
        <p:spPr bwMode="auto">
          <a:xfrm>
            <a:off x="1524000" y="5638800"/>
            <a:ext cx="6248400" cy="406400"/>
          </a:xfrm>
          <a:prstGeom prst="rect">
            <a:avLst/>
          </a:prstGeom>
          <a:solidFill>
            <a:srgbClr val="FFCC99"/>
          </a:solidFill>
          <a:ln w="9525">
            <a:solidFill>
              <a:srgbClr val="000000"/>
            </a:solidFill>
            <a:miter lim="800000"/>
            <a:headEnd/>
            <a:tailEnd/>
          </a:ln>
          <a:scene3d>
            <a:camera prst="orthographicFront"/>
            <a:lightRig rig="threePt" dir="t"/>
          </a:scene3d>
          <a:sp3d prstMaterial="matte">
            <a:bevelT/>
          </a:sp3d>
        </p:spPr>
        <p:txBody>
          <a:bodyPr>
            <a:spAutoFit/>
          </a:bodyPr>
          <a:lstStyle/>
          <a:p>
            <a:pPr>
              <a:spcBef>
                <a:spcPct val="50000"/>
              </a:spcBef>
              <a:buFont typeface="Wingdings" pitchFamily="2" charset="2"/>
              <a:buChar char="ü"/>
            </a:pPr>
            <a:r>
              <a:rPr lang="en-US" sz="2000" dirty="0">
                <a:solidFill>
                  <a:srgbClr val="000000"/>
                </a:solidFill>
                <a:ea typeface="Times New Roman" pitchFamily="18" charset="0"/>
                <a:cs typeface="Arial" charset="0"/>
              </a:rPr>
              <a:t>Patrons on the waiting list may not wait in the Lab.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07527"/>
                                        </p:tgtEl>
                                        <p:attrNameLst>
                                          <p:attrName>style.visibility</p:attrName>
                                        </p:attrNameLst>
                                      </p:cBhvr>
                                      <p:to>
                                        <p:strVal val="visible"/>
                                      </p:to>
                                    </p:set>
                                    <p:anim calcmode="lin" valueType="num">
                                      <p:cBhvr>
                                        <p:cTn id="7" dur="500" decel="50000" fill="hold">
                                          <p:stCondLst>
                                            <p:cond delay="0"/>
                                          </p:stCondLst>
                                        </p:cTn>
                                        <p:tgtEl>
                                          <p:spTgt spid="10752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752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7527"/>
                                        </p:tgtEl>
                                        <p:attrNameLst>
                                          <p:attrName>ppt_w</p:attrName>
                                        </p:attrNameLst>
                                      </p:cBhvr>
                                      <p:tavLst>
                                        <p:tav tm="0">
                                          <p:val>
                                            <p:strVal val="#ppt_w*.05"/>
                                          </p:val>
                                        </p:tav>
                                        <p:tav tm="100000">
                                          <p:val>
                                            <p:strVal val="#ppt_w"/>
                                          </p:val>
                                        </p:tav>
                                      </p:tavLst>
                                    </p:anim>
                                    <p:anim calcmode="lin" valueType="num">
                                      <p:cBhvr>
                                        <p:cTn id="10" dur="1000" fill="hold"/>
                                        <p:tgtEl>
                                          <p:spTgt spid="10752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752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752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752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7527"/>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07524"/>
                                        </p:tgtEl>
                                        <p:attrNameLst>
                                          <p:attrName>style.visibility</p:attrName>
                                        </p:attrNameLst>
                                      </p:cBhvr>
                                      <p:to>
                                        <p:strVal val="visible"/>
                                      </p:to>
                                    </p:set>
                                    <p:animEffect transition="in" filter="dissolve">
                                      <p:cBhvr>
                                        <p:cTn id="19" dur="500"/>
                                        <p:tgtEl>
                                          <p:spTgt spid="107524"/>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107528"/>
                                        </p:tgtEl>
                                        <p:attrNameLst>
                                          <p:attrName>style.visibility</p:attrName>
                                        </p:attrNameLst>
                                      </p:cBhvr>
                                      <p:to>
                                        <p:strVal val="visible"/>
                                      </p:to>
                                    </p:set>
                                    <p:anim calcmode="lin" valueType="num">
                                      <p:cBhvr>
                                        <p:cTn id="24" dur="500" decel="50000" fill="hold">
                                          <p:stCondLst>
                                            <p:cond delay="0"/>
                                          </p:stCondLst>
                                        </p:cTn>
                                        <p:tgtEl>
                                          <p:spTgt spid="107528"/>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07528"/>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07528"/>
                                        </p:tgtEl>
                                        <p:attrNameLst>
                                          <p:attrName>ppt_w</p:attrName>
                                        </p:attrNameLst>
                                      </p:cBhvr>
                                      <p:tavLst>
                                        <p:tav tm="0">
                                          <p:val>
                                            <p:strVal val="#ppt_w*.05"/>
                                          </p:val>
                                        </p:tav>
                                        <p:tav tm="100000">
                                          <p:val>
                                            <p:strVal val="#ppt_w"/>
                                          </p:val>
                                        </p:tav>
                                      </p:tavLst>
                                    </p:anim>
                                    <p:anim calcmode="lin" valueType="num">
                                      <p:cBhvr>
                                        <p:cTn id="27" dur="1000" fill="hold"/>
                                        <p:tgtEl>
                                          <p:spTgt spid="107528"/>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07528"/>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07528"/>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07528"/>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07528"/>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107529"/>
                                        </p:tgtEl>
                                        <p:attrNameLst>
                                          <p:attrName>style.visibility</p:attrName>
                                        </p:attrNameLst>
                                      </p:cBhvr>
                                      <p:to>
                                        <p:strVal val="visible"/>
                                      </p:to>
                                    </p:set>
                                    <p:anim calcmode="lin" valueType="num">
                                      <p:cBhvr>
                                        <p:cTn id="36" dur="500" decel="50000" fill="hold">
                                          <p:stCondLst>
                                            <p:cond delay="0"/>
                                          </p:stCondLst>
                                        </p:cTn>
                                        <p:tgtEl>
                                          <p:spTgt spid="107529"/>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107529"/>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107529"/>
                                        </p:tgtEl>
                                        <p:attrNameLst>
                                          <p:attrName>ppt_w</p:attrName>
                                        </p:attrNameLst>
                                      </p:cBhvr>
                                      <p:tavLst>
                                        <p:tav tm="0">
                                          <p:val>
                                            <p:strVal val="#ppt_w*.05"/>
                                          </p:val>
                                        </p:tav>
                                        <p:tav tm="100000">
                                          <p:val>
                                            <p:strVal val="#ppt_w"/>
                                          </p:val>
                                        </p:tav>
                                      </p:tavLst>
                                    </p:anim>
                                    <p:anim calcmode="lin" valueType="num">
                                      <p:cBhvr>
                                        <p:cTn id="39" dur="1000" fill="hold"/>
                                        <p:tgtEl>
                                          <p:spTgt spid="107529"/>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107529"/>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107529"/>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107529"/>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107529"/>
                                        </p:tgtEl>
                                      </p:cBhvr>
                                    </p:animEffect>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grpId="0" nodeType="clickEffect">
                                  <p:stCondLst>
                                    <p:cond delay="0"/>
                                  </p:stCondLst>
                                  <p:childTnLst>
                                    <p:set>
                                      <p:cBhvr>
                                        <p:cTn id="47" dur="1" fill="hold">
                                          <p:stCondLst>
                                            <p:cond delay="0"/>
                                          </p:stCondLst>
                                        </p:cTn>
                                        <p:tgtEl>
                                          <p:spTgt spid="107530"/>
                                        </p:tgtEl>
                                        <p:attrNameLst>
                                          <p:attrName>style.visibility</p:attrName>
                                        </p:attrNameLst>
                                      </p:cBhvr>
                                      <p:to>
                                        <p:strVal val="visible"/>
                                      </p:to>
                                    </p:set>
                                    <p:anim calcmode="lin" valueType="num">
                                      <p:cBhvr>
                                        <p:cTn id="48" dur="500" decel="50000" fill="hold">
                                          <p:stCondLst>
                                            <p:cond delay="0"/>
                                          </p:stCondLst>
                                        </p:cTn>
                                        <p:tgtEl>
                                          <p:spTgt spid="107530"/>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107530"/>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107530"/>
                                        </p:tgtEl>
                                        <p:attrNameLst>
                                          <p:attrName>ppt_w</p:attrName>
                                        </p:attrNameLst>
                                      </p:cBhvr>
                                      <p:tavLst>
                                        <p:tav tm="0">
                                          <p:val>
                                            <p:strVal val="#ppt_w*.05"/>
                                          </p:val>
                                        </p:tav>
                                        <p:tav tm="100000">
                                          <p:val>
                                            <p:strVal val="#ppt_w"/>
                                          </p:val>
                                        </p:tav>
                                      </p:tavLst>
                                    </p:anim>
                                    <p:anim calcmode="lin" valueType="num">
                                      <p:cBhvr>
                                        <p:cTn id="51" dur="1000" fill="hold"/>
                                        <p:tgtEl>
                                          <p:spTgt spid="107530"/>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107530"/>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107530"/>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107530"/>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107530"/>
                                        </p:tgtEl>
                                      </p:cBhvr>
                                    </p:animEffect>
                                  </p:childTnLst>
                                </p:cTn>
                              </p:par>
                            </p:childTnLst>
                          </p:cTn>
                        </p:par>
                      </p:childTnLst>
                    </p:cTn>
                  </p:par>
                  <p:par>
                    <p:cTn id="56" fill="hold">
                      <p:stCondLst>
                        <p:cond delay="indefinite"/>
                      </p:stCondLst>
                      <p:childTnLst>
                        <p:par>
                          <p:cTn id="57" fill="hold">
                            <p:stCondLst>
                              <p:cond delay="0"/>
                            </p:stCondLst>
                            <p:childTnLst>
                              <p:par>
                                <p:cTn id="58" presetID="25" presetClass="entr" presetSubtype="0" fill="hold" grpId="0" nodeType="clickEffect">
                                  <p:stCondLst>
                                    <p:cond delay="0"/>
                                  </p:stCondLst>
                                  <p:childTnLst>
                                    <p:set>
                                      <p:cBhvr>
                                        <p:cTn id="59" dur="1" fill="hold">
                                          <p:stCondLst>
                                            <p:cond delay="0"/>
                                          </p:stCondLst>
                                        </p:cTn>
                                        <p:tgtEl>
                                          <p:spTgt spid="107531"/>
                                        </p:tgtEl>
                                        <p:attrNameLst>
                                          <p:attrName>style.visibility</p:attrName>
                                        </p:attrNameLst>
                                      </p:cBhvr>
                                      <p:to>
                                        <p:strVal val="visible"/>
                                      </p:to>
                                    </p:set>
                                    <p:anim calcmode="lin" valueType="num">
                                      <p:cBhvr>
                                        <p:cTn id="60" dur="500" decel="50000" fill="hold">
                                          <p:stCondLst>
                                            <p:cond delay="0"/>
                                          </p:stCondLst>
                                        </p:cTn>
                                        <p:tgtEl>
                                          <p:spTgt spid="107531"/>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107531"/>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107531"/>
                                        </p:tgtEl>
                                        <p:attrNameLst>
                                          <p:attrName>ppt_w</p:attrName>
                                        </p:attrNameLst>
                                      </p:cBhvr>
                                      <p:tavLst>
                                        <p:tav tm="0">
                                          <p:val>
                                            <p:strVal val="#ppt_w*.05"/>
                                          </p:val>
                                        </p:tav>
                                        <p:tav tm="100000">
                                          <p:val>
                                            <p:strVal val="#ppt_w"/>
                                          </p:val>
                                        </p:tav>
                                      </p:tavLst>
                                    </p:anim>
                                    <p:anim calcmode="lin" valueType="num">
                                      <p:cBhvr>
                                        <p:cTn id="63" dur="1000" fill="hold"/>
                                        <p:tgtEl>
                                          <p:spTgt spid="107531"/>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107531"/>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107531"/>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107531"/>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107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7" grpId="0"/>
      <p:bldP spid="107528" grpId="0" animBg="1"/>
      <p:bldP spid="107529" grpId="0" animBg="1"/>
      <p:bldP spid="107530" grpId="0" animBg="1"/>
      <p:bldP spid="1075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5" name="Text Box 7"/>
          <p:cNvSpPr txBox="1">
            <a:spLocks noChangeArrowheads="1"/>
          </p:cNvSpPr>
          <p:nvPr/>
        </p:nvSpPr>
        <p:spPr bwMode="auto">
          <a:xfrm>
            <a:off x="1752600" y="838200"/>
            <a:ext cx="5638800" cy="584775"/>
          </a:xfrm>
          <a:prstGeom prst="rect">
            <a:avLst/>
          </a:prstGeom>
          <a:noFill/>
          <a:ln w="9525">
            <a:noFill/>
            <a:miter lim="800000"/>
            <a:headEnd/>
            <a:tailEnd/>
          </a:ln>
          <a:scene3d>
            <a:camera prst="orthographicFront"/>
            <a:lightRig rig="threePt" dir="t"/>
          </a:scene3d>
          <a:sp3d prstMaterial="matte">
            <a:bevelT/>
          </a:sp3d>
        </p:spPr>
        <p:txBody>
          <a:bodyPr>
            <a:spAutoFit/>
          </a:bodyPr>
          <a:lstStyle/>
          <a:p>
            <a:pPr algn="ctr">
              <a:spcBef>
                <a:spcPct val="50000"/>
              </a:spcBef>
              <a:buFont typeface="Symbol" pitchFamily="18" charset="2"/>
              <a:buNone/>
            </a:pPr>
            <a:r>
              <a:rPr lang="en-US" sz="3200" dirty="0">
                <a:solidFill>
                  <a:srgbClr val="0000FF"/>
                </a:solidFill>
                <a:effectLst>
                  <a:outerShdw blurRad="38100" dist="38100" dir="2700000" algn="tl">
                    <a:srgbClr val="000000">
                      <a:alpha val="43137"/>
                    </a:srgbClr>
                  </a:outerShdw>
                </a:effectLst>
              </a:rPr>
              <a:t>Storage Media</a:t>
            </a:r>
          </a:p>
        </p:txBody>
      </p:sp>
      <p:pic>
        <p:nvPicPr>
          <p:cNvPr id="24583" name="Picture 12" descr="thumb_drive_1"/>
          <p:cNvPicPr>
            <a:picLocks noChangeAspect="1" noChangeArrowheads="1"/>
          </p:cNvPicPr>
          <p:nvPr/>
        </p:nvPicPr>
        <p:blipFill>
          <a:blip r:embed="rId2" cstate="print"/>
          <a:srcRect/>
          <a:stretch>
            <a:fillRect/>
          </a:stretch>
        </p:blipFill>
        <p:spPr bwMode="auto">
          <a:xfrm>
            <a:off x="5105400" y="4343400"/>
            <a:ext cx="1524000" cy="1466850"/>
          </a:xfrm>
          <a:prstGeom prst="rect">
            <a:avLst/>
          </a:prstGeom>
          <a:noFill/>
          <a:ln w="9525">
            <a:noFill/>
            <a:miter lim="800000"/>
            <a:headEnd/>
            <a:tailEnd/>
          </a:ln>
          <a:scene3d>
            <a:camera prst="orthographicFront"/>
            <a:lightRig rig="threePt" dir="t"/>
          </a:scene3d>
          <a:sp3d>
            <a:bevelT/>
          </a:sp3d>
        </p:spPr>
      </p:pic>
      <p:sp>
        <p:nvSpPr>
          <p:cNvPr id="109581" name="Text Box 13"/>
          <p:cNvSpPr txBox="1">
            <a:spLocks noChangeArrowheads="1"/>
          </p:cNvSpPr>
          <p:nvPr/>
        </p:nvSpPr>
        <p:spPr bwMode="auto">
          <a:xfrm>
            <a:off x="609600" y="1676400"/>
            <a:ext cx="8001000" cy="830263"/>
          </a:xfrm>
          <a:prstGeom prst="rect">
            <a:avLst/>
          </a:prstGeom>
          <a:solidFill>
            <a:srgbClr val="FDCFD3"/>
          </a:solidFill>
          <a:ln w="9525">
            <a:noFill/>
            <a:miter lim="800000"/>
            <a:headEnd/>
            <a:tailEnd/>
          </a:ln>
          <a:scene3d>
            <a:camera prst="orthographicFront"/>
            <a:lightRig rig="threePt" dir="t"/>
          </a:scene3d>
          <a:sp3d prstMaterial="matte">
            <a:bevelT/>
          </a:sp3d>
        </p:spPr>
        <p:txBody>
          <a:bodyPr wrap="square">
            <a:spAutoFit/>
          </a:bodyPr>
          <a:lstStyle/>
          <a:p>
            <a:pPr algn="ctr">
              <a:spcBef>
                <a:spcPct val="50000"/>
              </a:spcBef>
            </a:pPr>
            <a:r>
              <a:rPr lang="en-US" dirty="0">
                <a:solidFill>
                  <a:srgbClr val="0000FF"/>
                </a:solidFill>
              </a:rPr>
              <a:t>Patrons are allowed to bring in their own storage media and peripherals such as phones and cameras!</a:t>
            </a:r>
          </a:p>
        </p:txBody>
      </p:sp>
      <p:sp>
        <p:nvSpPr>
          <p:cNvPr id="24586" name="AutoShape 18"/>
          <p:cNvSpPr>
            <a:spLocks noChangeArrowheads="1"/>
          </p:cNvSpPr>
          <p:nvPr/>
        </p:nvSpPr>
        <p:spPr bwMode="auto">
          <a:xfrm>
            <a:off x="2133600" y="5943600"/>
            <a:ext cx="1447800" cy="381000"/>
          </a:xfrm>
          <a:prstGeom prst="flowChartProcess">
            <a:avLst/>
          </a:prstGeom>
          <a:solidFill>
            <a:srgbClr val="FDCFD3"/>
          </a:solidFill>
          <a:ln w="9525">
            <a:solidFill>
              <a:schemeClr val="tx1"/>
            </a:solidFill>
            <a:miter lim="800000"/>
            <a:headEnd/>
            <a:tailEnd/>
          </a:ln>
          <a:scene3d>
            <a:camera prst="orthographicFront"/>
            <a:lightRig rig="threePt" dir="t"/>
          </a:scene3d>
          <a:sp3d prstMaterial="matte">
            <a:bevelT/>
          </a:sp3d>
        </p:spPr>
        <p:txBody>
          <a:bodyPr wrap="none" anchor="ctr"/>
          <a:lstStyle/>
          <a:p>
            <a:pPr algn="ctr"/>
            <a:r>
              <a:rPr lang="en-US" sz="1600" dirty="0"/>
              <a:t>Compact Disks</a:t>
            </a:r>
          </a:p>
        </p:txBody>
      </p:sp>
      <p:sp>
        <p:nvSpPr>
          <p:cNvPr id="19469" name="Line 23"/>
          <p:cNvSpPr>
            <a:spLocks noChangeShapeType="1"/>
          </p:cNvSpPr>
          <p:nvPr/>
        </p:nvSpPr>
        <p:spPr bwMode="auto">
          <a:xfrm flipH="1">
            <a:off x="2895600" y="3810000"/>
            <a:ext cx="1066800" cy="533400"/>
          </a:xfrm>
          <a:prstGeom prst="line">
            <a:avLst/>
          </a:prstGeom>
          <a:noFill/>
          <a:ln w="9525">
            <a:solidFill>
              <a:schemeClr val="tx1"/>
            </a:solidFill>
            <a:round/>
            <a:headEnd/>
            <a:tailEnd type="triangle" w="med" len="med"/>
          </a:ln>
        </p:spPr>
        <p:txBody>
          <a:bodyPr/>
          <a:lstStyle/>
          <a:p>
            <a:endParaRPr lang="en-US"/>
          </a:p>
        </p:txBody>
      </p:sp>
      <p:sp>
        <p:nvSpPr>
          <p:cNvPr id="19470" name="Line 24"/>
          <p:cNvSpPr>
            <a:spLocks noChangeShapeType="1"/>
          </p:cNvSpPr>
          <p:nvPr/>
        </p:nvSpPr>
        <p:spPr bwMode="auto">
          <a:xfrm>
            <a:off x="3962400" y="3810000"/>
            <a:ext cx="1676400" cy="533400"/>
          </a:xfrm>
          <a:prstGeom prst="line">
            <a:avLst/>
          </a:prstGeom>
          <a:noFill/>
          <a:ln w="9525">
            <a:solidFill>
              <a:schemeClr val="tx1"/>
            </a:solidFill>
            <a:round/>
            <a:headEnd/>
            <a:tailEnd type="triangle" w="med" len="med"/>
          </a:ln>
        </p:spPr>
        <p:txBody>
          <a:bodyPr/>
          <a:lstStyle/>
          <a:p>
            <a:endParaRPr lang="en-US"/>
          </a:p>
        </p:txBody>
      </p:sp>
      <p:grpSp>
        <p:nvGrpSpPr>
          <p:cNvPr id="2" name="Group 17"/>
          <p:cNvGrpSpPr>
            <a:grpSpLocks/>
          </p:cNvGrpSpPr>
          <p:nvPr/>
        </p:nvGrpSpPr>
        <p:grpSpPr bwMode="auto">
          <a:xfrm>
            <a:off x="2209800" y="2667000"/>
            <a:ext cx="3733800" cy="1066800"/>
            <a:chOff x="2209800" y="2667000"/>
            <a:chExt cx="3733800" cy="1066800"/>
          </a:xfrm>
        </p:grpSpPr>
        <p:sp>
          <p:nvSpPr>
            <p:cNvPr id="24593" name="Oval 21"/>
            <p:cNvSpPr>
              <a:spLocks noChangeArrowheads="1"/>
            </p:cNvSpPr>
            <p:nvPr/>
          </p:nvSpPr>
          <p:spPr bwMode="auto">
            <a:xfrm>
              <a:off x="2209800" y="2667000"/>
              <a:ext cx="3733800" cy="1066800"/>
            </a:xfrm>
            <a:prstGeom prst="ellipse">
              <a:avLst/>
            </a:prstGeom>
            <a:solidFill>
              <a:srgbClr val="FFFF99"/>
            </a:solidFill>
            <a:ln w="9525">
              <a:solidFill>
                <a:schemeClr val="tx1"/>
              </a:solidFill>
              <a:round/>
              <a:headEnd/>
              <a:tailEnd/>
            </a:ln>
            <a:scene3d>
              <a:camera prst="orthographicFront"/>
              <a:lightRig rig="threePt" dir="t"/>
            </a:scene3d>
            <a:sp3d prstMaterial="metal">
              <a:bevelT/>
            </a:sp3d>
          </p:spPr>
          <p:txBody>
            <a:bodyPr wrap="none" anchor="ctr"/>
            <a:lstStyle/>
            <a:p>
              <a:endParaRPr lang="en-US"/>
            </a:p>
          </p:txBody>
        </p:sp>
        <p:sp>
          <p:nvSpPr>
            <p:cNvPr id="24594" name="Text Box 25"/>
            <p:cNvSpPr txBox="1">
              <a:spLocks noChangeArrowheads="1"/>
            </p:cNvSpPr>
            <p:nvPr/>
          </p:nvSpPr>
          <p:spPr bwMode="auto">
            <a:xfrm>
              <a:off x="2514600" y="3048000"/>
              <a:ext cx="2971800" cy="336550"/>
            </a:xfrm>
            <a:prstGeom prst="rect">
              <a:avLst/>
            </a:prstGeom>
            <a:noFill/>
            <a:ln w="9525">
              <a:noFill/>
              <a:miter lim="800000"/>
              <a:headEnd/>
              <a:tailEnd/>
            </a:ln>
            <a:scene3d>
              <a:camera prst="orthographicFront"/>
              <a:lightRig rig="threePt" dir="t"/>
            </a:scene3d>
            <a:sp3d prstMaterial="metal">
              <a:bevelT/>
            </a:sp3d>
          </p:spPr>
          <p:txBody>
            <a:bodyPr>
              <a:spAutoFit/>
            </a:bodyPr>
            <a:lstStyle/>
            <a:p>
              <a:pPr>
                <a:spcBef>
                  <a:spcPct val="50000"/>
                </a:spcBef>
              </a:pPr>
              <a:r>
                <a:rPr lang="en-US" sz="1600" b="1"/>
                <a:t>Files can be SAVED to these</a:t>
              </a:r>
            </a:p>
          </p:txBody>
        </p:sp>
      </p:grpSp>
      <p:sp>
        <p:nvSpPr>
          <p:cNvPr id="24592" name="AutoShape 17"/>
          <p:cNvSpPr>
            <a:spLocks noChangeArrowheads="1"/>
          </p:cNvSpPr>
          <p:nvPr/>
        </p:nvSpPr>
        <p:spPr bwMode="auto">
          <a:xfrm>
            <a:off x="5105400" y="5943600"/>
            <a:ext cx="1447800" cy="381000"/>
          </a:xfrm>
          <a:prstGeom prst="flowChartProcess">
            <a:avLst/>
          </a:prstGeom>
          <a:solidFill>
            <a:srgbClr val="FDCFD3"/>
          </a:solidFill>
          <a:ln w="9525">
            <a:solidFill>
              <a:schemeClr val="tx1"/>
            </a:solidFill>
            <a:miter lim="800000"/>
            <a:headEnd/>
            <a:tailEnd/>
          </a:ln>
          <a:scene3d>
            <a:camera prst="orthographicFront"/>
            <a:lightRig rig="threePt" dir="t"/>
          </a:scene3d>
          <a:sp3d prstMaterial="matte">
            <a:bevelT/>
          </a:sp3d>
        </p:spPr>
        <p:txBody>
          <a:bodyPr wrap="none" anchor="ctr"/>
          <a:lstStyle/>
          <a:p>
            <a:pPr algn="ctr"/>
            <a:r>
              <a:rPr lang="en-US" sz="1600" dirty="0"/>
              <a:t>Thumb Drive</a:t>
            </a:r>
          </a:p>
        </p:txBody>
      </p:sp>
      <p:pic>
        <p:nvPicPr>
          <p:cNvPr id="17" name="Picture 16" descr="cd.gif"/>
          <p:cNvPicPr>
            <a:picLocks noChangeAspect="1"/>
          </p:cNvPicPr>
          <p:nvPr/>
        </p:nvPicPr>
        <p:blipFill>
          <a:blip r:embed="rId3" cstate="print"/>
          <a:stretch>
            <a:fillRect/>
          </a:stretch>
        </p:blipFill>
        <p:spPr>
          <a:xfrm>
            <a:off x="2057400" y="4343400"/>
            <a:ext cx="1524000" cy="1524000"/>
          </a:xfrm>
          <a:prstGeom prst="rect">
            <a:avLst/>
          </a:prstGeom>
        </p:spPr>
      </p:pic>
      <p:pic>
        <p:nvPicPr>
          <p:cNvPr id="1027" name="Picture 3" descr="moni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43434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p:cNvSpPr>
            <a:spLocks/>
          </p:cNvSpPr>
          <p:nvPr/>
        </p:nvSpPr>
        <p:spPr bwMode="auto">
          <a:xfrm>
            <a:off x="6858000" y="4930541"/>
            <a:ext cx="114300" cy="276225"/>
          </a:xfrm>
          <a:prstGeom prst="leftBrace">
            <a:avLst>
              <a:gd name="adj1" fmla="val 20139"/>
              <a:gd name="adj2" fmla="val 50000"/>
            </a:avLst>
          </a:pr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 Box 5"/>
          <p:cNvSpPr txBox="1">
            <a:spLocks noChangeArrowheads="1"/>
          </p:cNvSpPr>
          <p:nvPr/>
        </p:nvSpPr>
        <p:spPr bwMode="auto">
          <a:xfrm>
            <a:off x="6051550" y="4924425"/>
            <a:ext cx="958850" cy="25717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1100" b="0" i="0" u="none" strike="noStrike" cap="none" normalizeH="0" baseline="0" smtClean="0">
                <a:ln>
                  <a:noFill/>
                </a:ln>
                <a:solidFill>
                  <a:schemeClr val="tx1"/>
                </a:solidFill>
                <a:effectLst/>
                <a:latin typeface="Arial Narrow" pitchFamily="34" charset="0"/>
                <a:cs typeface="Arial" pitchFamily="34" charset="0"/>
              </a:rPr>
              <a:t>2 USB Ports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9575"/>
                                        </p:tgtEl>
                                        <p:attrNameLst>
                                          <p:attrName>style.visibility</p:attrName>
                                        </p:attrNameLst>
                                      </p:cBhvr>
                                      <p:to>
                                        <p:strVal val="visible"/>
                                      </p:to>
                                    </p:set>
                                    <p:anim calcmode="lin" valueType="num">
                                      <p:cBhvr>
                                        <p:cTn id="7" dur="1000" fill="hold"/>
                                        <p:tgtEl>
                                          <p:spTgt spid="109575"/>
                                        </p:tgtEl>
                                        <p:attrNameLst>
                                          <p:attrName>ppt_w</p:attrName>
                                        </p:attrNameLst>
                                      </p:cBhvr>
                                      <p:tavLst>
                                        <p:tav tm="0">
                                          <p:val>
                                            <p:fltVal val="0"/>
                                          </p:val>
                                        </p:tav>
                                        <p:tav tm="100000">
                                          <p:val>
                                            <p:strVal val="#ppt_w"/>
                                          </p:val>
                                        </p:tav>
                                      </p:tavLst>
                                    </p:anim>
                                    <p:anim calcmode="lin" valueType="num">
                                      <p:cBhvr>
                                        <p:cTn id="8" dur="1000" fill="hold"/>
                                        <p:tgtEl>
                                          <p:spTgt spid="109575"/>
                                        </p:tgtEl>
                                        <p:attrNameLst>
                                          <p:attrName>ppt_h</p:attrName>
                                        </p:attrNameLst>
                                      </p:cBhvr>
                                      <p:tavLst>
                                        <p:tav tm="0">
                                          <p:val>
                                            <p:fltVal val="0"/>
                                          </p:val>
                                        </p:tav>
                                        <p:tav tm="100000">
                                          <p:val>
                                            <p:strVal val="#ppt_h"/>
                                          </p:val>
                                        </p:tav>
                                      </p:tavLst>
                                    </p:anim>
                                    <p:anim calcmode="lin" valueType="num">
                                      <p:cBhvr>
                                        <p:cTn id="9" dur="1000" fill="hold"/>
                                        <p:tgtEl>
                                          <p:spTgt spid="10957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957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4" presetClass="entr" presetSubtype="0" fill="hold" grpId="0" nodeType="afterEffect">
                                  <p:stCondLst>
                                    <p:cond delay="0"/>
                                  </p:stCondLst>
                                  <p:childTnLst>
                                    <p:set>
                                      <p:cBhvr>
                                        <p:cTn id="13" dur="1" fill="hold">
                                          <p:stCondLst>
                                            <p:cond delay="0"/>
                                          </p:stCondLst>
                                        </p:cTn>
                                        <p:tgtEl>
                                          <p:spTgt spid="109581"/>
                                        </p:tgtEl>
                                        <p:attrNameLst>
                                          <p:attrName>style.visibility</p:attrName>
                                        </p:attrNameLst>
                                      </p:cBhvr>
                                      <p:to>
                                        <p:strVal val="visible"/>
                                      </p:to>
                                    </p:set>
                                    <p:anim from="(-#ppt_w/2)" to="(#ppt_x)" calcmode="lin" valueType="num">
                                      <p:cBhvr>
                                        <p:cTn id="14" dur="600" fill="hold">
                                          <p:stCondLst>
                                            <p:cond delay="0"/>
                                          </p:stCondLst>
                                        </p:cTn>
                                        <p:tgtEl>
                                          <p:spTgt spid="109581"/>
                                        </p:tgtEl>
                                        <p:attrNameLst>
                                          <p:attrName>ppt_x</p:attrName>
                                        </p:attrNameLst>
                                      </p:cBhvr>
                                    </p:anim>
                                    <p:anim from="0" to="-1.0" calcmode="lin" valueType="num">
                                      <p:cBhvr>
                                        <p:cTn id="15" dur="200" decel="50000" autoRev="1" fill="hold">
                                          <p:stCondLst>
                                            <p:cond delay="600"/>
                                          </p:stCondLst>
                                        </p:cTn>
                                        <p:tgtEl>
                                          <p:spTgt spid="109581"/>
                                        </p:tgtEl>
                                        <p:attrNameLst>
                                          <p:attrName>xshear</p:attrName>
                                        </p:attrNameLst>
                                      </p:cBhvr>
                                    </p:anim>
                                    <p:animScale>
                                      <p:cBhvr>
                                        <p:cTn id="16" dur="200" decel="100000" autoRev="1" fill="hold">
                                          <p:stCondLst>
                                            <p:cond delay="600"/>
                                          </p:stCondLst>
                                        </p:cTn>
                                        <p:tgtEl>
                                          <p:spTgt spid="109581"/>
                                        </p:tgtEl>
                                      </p:cBhvr>
                                      <p:from x="100000" y="100000"/>
                                      <p:to x="80000" y="100000"/>
                                    </p:animScale>
                                    <p:anim by="(#ppt_h/3+#ppt_w*0.1)" calcmode="lin" valueType="num">
                                      <p:cBhvr additive="sum">
                                        <p:cTn id="17" dur="200" decel="100000" autoRev="1" fill="hold">
                                          <p:stCondLst>
                                            <p:cond delay="600"/>
                                          </p:stCondLst>
                                        </p:cTn>
                                        <p:tgtEl>
                                          <p:spTgt spid="109581"/>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1" nodeType="clickEffect">
                                  <p:stCondLst>
                                    <p:cond delay="0"/>
                                  </p:stCondLst>
                                  <p:childTnLst>
                                    <p:set>
                                      <p:cBhvr>
                                        <p:cTn id="27" dur="1" fill="hold">
                                          <p:stCondLst>
                                            <p:cond delay="0"/>
                                          </p:stCondLst>
                                        </p:cTn>
                                        <p:tgtEl>
                                          <p:spTgt spid="19469"/>
                                        </p:tgtEl>
                                        <p:attrNameLst>
                                          <p:attrName>style.visibility</p:attrName>
                                        </p:attrNameLst>
                                      </p:cBhvr>
                                      <p:to>
                                        <p:strVal val="visible"/>
                                      </p:to>
                                    </p:set>
                                    <p:animEffect transition="in" filter="dissolve">
                                      <p:cBhvr>
                                        <p:cTn id="28" dur="500"/>
                                        <p:tgtEl>
                                          <p:spTgt spid="19469"/>
                                        </p:tgtEl>
                                      </p:cBhvr>
                                    </p:animEffect>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 presetClass="entr" presetSubtype="4" fill="hold" grpId="0" nodeType="afterEffect">
                                  <p:stCondLst>
                                    <p:cond delay="0"/>
                                  </p:stCondLst>
                                  <p:childTnLst>
                                    <p:set>
                                      <p:cBhvr>
                                        <p:cTn id="36" dur="1" fill="hold">
                                          <p:stCondLst>
                                            <p:cond delay="0"/>
                                          </p:stCondLst>
                                        </p:cTn>
                                        <p:tgtEl>
                                          <p:spTgt spid="24586"/>
                                        </p:tgtEl>
                                        <p:attrNameLst>
                                          <p:attrName>style.visibility</p:attrName>
                                        </p:attrNameLst>
                                      </p:cBhvr>
                                      <p:to>
                                        <p:strVal val="visible"/>
                                      </p:to>
                                    </p:set>
                                    <p:anim calcmode="lin" valueType="num">
                                      <p:cBhvr additive="base">
                                        <p:cTn id="37" dur="500" fill="hold"/>
                                        <p:tgtEl>
                                          <p:spTgt spid="24586"/>
                                        </p:tgtEl>
                                        <p:attrNameLst>
                                          <p:attrName>ppt_x</p:attrName>
                                        </p:attrNameLst>
                                      </p:cBhvr>
                                      <p:tavLst>
                                        <p:tav tm="0">
                                          <p:val>
                                            <p:strVal val="#ppt_x"/>
                                          </p:val>
                                        </p:tav>
                                        <p:tav tm="100000">
                                          <p:val>
                                            <p:strVal val="#ppt_x"/>
                                          </p:val>
                                        </p:tav>
                                      </p:tavLst>
                                    </p:anim>
                                    <p:anim calcmode="lin" valueType="num">
                                      <p:cBhvr additive="base">
                                        <p:cTn id="38" dur="500" fill="hold"/>
                                        <p:tgtEl>
                                          <p:spTgt spid="2458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1" nodeType="clickEffect">
                                  <p:stCondLst>
                                    <p:cond delay="0"/>
                                  </p:stCondLst>
                                  <p:childTnLst>
                                    <p:set>
                                      <p:cBhvr>
                                        <p:cTn id="42" dur="1" fill="hold">
                                          <p:stCondLst>
                                            <p:cond delay="0"/>
                                          </p:stCondLst>
                                        </p:cTn>
                                        <p:tgtEl>
                                          <p:spTgt spid="19470"/>
                                        </p:tgtEl>
                                        <p:attrNameLst>
                                          <p:attrName>style.visibility</p:attrName>
                                        </p:attrNameLst>
                                      </p:cBhvr>
                                      <p:to>
                                        <p:strVal val="visible"/>
                                      </p:to>
                                    </p:set>
                                    <p:animEffect transition="in" filter="dissolve">
                                      <p:cBhvr>
                                        <p:cTn id="43" dur="500"/>
                                        <p:tgtEl>
                                          <p:spTgt spid="19470"/>
                                        </p:tgtEl>
                                      </p:cBhvr>
                                    </p:animEffect>
                                  </p:childTnLst>
                                </p:cTn>
                              </p:par>
                            </p:childTnLst>
                          </p:cTn>
                        </p:par>
                        <p:par>
                          <p:cTn id="44" fill="hold">
                            <p:stCondLst>
                              <p:cond delay="500"/>
                            </p:stCondLst>
                            <p:childTnLst>
                              <p:par>
                                <p:cTn id="45" presetID="2" presetClass="entr" presetSubtype="4" fill="hold" nodeType="afterEffect">
                                  <p:stCondLst>
                                    <p:cond delay="0"/>
                                  </p:stCondLst>
                                  <p:childTnLst>
                                    <p:set>
                                      <p:cBhvr>
                                        <p:cTn id="46" dur="1" fill="hold">
                                          <p:stCondLst>
                                            <p:cond delay="0"/>
                                          </p:stCondLst>
                                        </p:cTn>
                                        <p:tgtEl>
                                          <p:spTgt spid="24583"/>
                                        </p:tgtEl>
                                        <p:attrNameLst>
                                          <p:attrName>style.visibility</p:attrName>
                                        </p:attrNameLst>
                                      </p:cBhvr>
                                      <p:to>
                                        <p:strVal val="visible"/>
                                      </p:to>
                                    </p:set>
                                    <p:anim calcmode="lin" valueType="num">
                                      <p:cBhvr additive="base">
                                        <p:cTn id="47" dur="500" fill="hold"/>
                                        <p:tgtEl>
                                          <p:spTgt spid="24583"/>
                                        </p:tgtEl>
                                        <p:attrNameLst>
                                          <p:attrName>ppt_x</p:attrName>
                                        </p:attrNameLst>
                                      </p:cBhvr>
                                      <p:tavLst>
                                        <p:tav tm="0">
                                          <p:val>
                                            <p:strVal val="#ppt_x"/>
                                          </p:val>
                                        </p:tav>
                                        <p:tav tm="100000">
                                          <p:val>
                                            <p:strVal val="#ppt_x"/>
                                          </p:val>
                                        </p:tav>
                                      </p:tavLst>
                                    </p:anim>
                                    <p:anim calcmode="lin" valueType="num">
                                      <p:cBhvr additive="base">
                                        <p:cTn id="48" dur="500" fill="hold"/>
                                        <p:tgtEl>
                                          <p:spTgt spid="24583"/>
                                        </p:tgtEl>
                                        <p:attrNameLst>
                                          <p:attrName>ppt_y</p:attrName>
                                        </p:attrNameLst>
                                      </p:cBhvr>
                                      <p:tavLst>
                                        <p:tav tm="0">
                                          <p:val>
                                            <p:strVal val="1+#ppt_h/2"/>
                                          </p:val>
                                        </p:tav>
                                        <p:tav tm="100000">
                                          <p:val>
                                            <p:strVal val="#ppt_y"/>
                                          </p:val>
                                        </p:tav>
                                      </p:tavLst>
                                    </p:anim>
                                  </p:childTnLst>
                                </p:cTn>
                              </p:par>
                            </p:childTnLst>
                          </p:cTn>
                        </p:par>
                        <p:par>
                          <p:cTn id="49" fill="hold">
                            <p:stCondLst>
                              <p:cond delay="1000"/>
                            </p:stCondLst>
                            <p:childTnLst>
                              <p:par>
                                <p:cTn id="50" presetID="2" presetClass="entr" presetSubtype="4" fill="hold" grpId="0" nodeType="afterEffect">
                                  <p:stCondLst>
                                    <p:cond delay="0"/>
                                  </p:stCondLst>
                                  <p:childTnLst>
                                    <p:set>
                                      <p:cBhvr>
                                        <p:cTn id="51" dur="1" fill="hold">
                                          <p:stCondLst>
                                            <p:cond delay="0"/>
                                          </p:stCondLst>
                                        </p:cTn>
                                        <p:tgtEl>
                                          <p:spTgt spid="24592"/>
                                        </p:tgtEl>
                                        <p:attrNameLst>
                                          <p:attrName>style.visibility</p:attrName>
                                        </p:attrNameLst>
                                      </p:cBhvr>
                                      <p:to>
                                        <p:strVal val="visible"/>
                                      </p:to>
                                    </p:set>
                                    <p:anim calcmode="lin" valueType="num">
                                      <p:cBhvr additive="base">
                                        <p:cTn id="52" dur="500" fill="hold"/>
                                        <p:tgtEl>
                                          <p:spTgt spid="24592"/>
                                        </p:tgtEl>
                                        <p:attrNameLst>
                                          <p:attrName>ppt_x</p:attrName>
                                        </p:attrNameLst>
                                      </p:cBhvr>
                                      <p:tavLst>
                                        <p:tav tm="0">
                                          <p:val>
                                            <p:strVal val="#ppt_x"/>
                                          </p:val>
                                        </p:tav>
                                        <p:tav tm="100000">
                                          <p:val>
                                            <p:strVal val="#ppt_x"/>
                                          </p:val>
                                        </p:tav>
                                      </p:tavLst>
                                    </p:anim>
                                    <p:anim calcmode="lin" valueType="num">
                                      <p:cBhvr additive="base">
                                        <p:cTn id="53" dur="500" fill="hold"/>
                                        <p:tgtEl>
                                          <p:spTgt spid="24592"/>
                                        </p:tgtEl>
                                        <p:attrNameLst>
                                          <p:attrName>ppt_y</p:attrName>
                                        </p:attrNameLst>
                                      </p:cBhvr>
                                      <p:tavLst>
                                        <p:tav tm="0">
                                          <p:val>
                                            <p:strVal val="1+#ppt_h/2"/>
                                          </p:val>
                                        </p:tav>
                                        <p:tav tm="100000">
                                          <p:val>
                                            <p:strVal val="#ppt_y"/>
                                          </p:val>
                                        </p:tav>
                                      </p:tavLst>
                                    </p:anim>
                                  </p:childTnLst>
                                </p:cTn>
                              </p:par>
                            </p:childTnLst>
                          </p:cTn>
                        </p:par>
                        <p:par>
                          <p:cTn id="54" fill="hold">
                            <p:stCondLst>
                              <p:cond delay="1500"/>
                            </p:stCondLst>
                            <p:childTnLst>
                              <p:par>
                                <p:cTn id="55" presetID="2" presetClass="entr" presetSubtype="4" fill="hold" nodeType="afterEffect">
                                  <p:stCondLst>
                                    <p:cond delay="0"/>
                                  </p:stCondLst>
                                  <p:childTnLst>
                                    <p:set>
                                      <p:cBhvr>
                                        <p:cTn id="56" dur="1" fill="hold">
                                          <p:stCondLst>
                                            <p:cond delay="0"/>
                                          </p:stCondLst>
                                        </p:cTn>
                                        <p:tgtEl>
                                          <p:spTgt spid="1027"/>
                                        </p:tgtEl>
                                        <p:attrNameLst>
                                          <p:attrName>style.visibility</p:attrName>
                                        </p:attrNameLst>
                                      </p:cBhvr>
                                      <p:to>
                                        <p:strVal val="visible"/>
                                      </p:to>
                                    </p:set>
                                    <p:anim calcmode="lin" valueType="num">
                                      <p:cBhvr additive="base">
                                        <p:cTn id="57" dur="500" fill="hold"/>
                                        <p:tgtEl>
                                          <p:spTgt spid="1027"/>
                                        </p:tgtEl>
                                        <p:attrNameLst>
                                          <p:attrName>ppt_x</p:attrName>
                                        </p:attrNameLst>
                                      </p:cBhvr>
                                      <p:tavLst>
                                        <p:tav tm="0">
                                          <p:val>
                                            <p:strVal val="#ppt_x"/>
                                          </p:val>
                                        </p:tav>
                                        <p:tav tm="100000">
                                          <p:val>
                                            <p:strVal val="#ppt_x"/>
                                          </p:val>
                                        </p:tav>
                                      </p:tavLst>
                                    </p:anim>
                                    <p:anim calcmode="lin" valueType="num">
                                      <p:cBhvr additive="base">
                                        <p:cTn id="58" dur="500" fill="hold"/>
                                        <p:tgtEl>
                                          <p:spTgt spid="1027"/>
                                        </p:tgtEl>
                                        <p:attrNameLst>
                                          <p:attrName>ppt_y</p:attrName>
                                        </p:attrNameLst>
                                      </p:cBhvr>
                                      <p:tavLst>
                                        <p:tav tm="0">
                                          <p:val>
                                            <p:strVal val="1+#ppt_h/2"/>
                                          </p:val>
                                        </p:tav>
                                        <p:tav tm="100000">
                                          <p:val>
                                            <p:strVal val="#ppt_y"/>
                                          </p:val>
                                        </p:tav>
                                      </p:tavLst>
                                    </p:anim>
                                  </p:childTnLst>
                                </p:cTn>
                              </p:par>
                            </p:childTnLst>
                          </p:cTn>
                        </p:par>
                        <p:par>
                          <p:cTn id="59" fill="hold">
                            <p:stCondLst>
                              <p:cond delay="2000"/>
                            </p:stCondLst>
                            <p:childTnLst>
                              <p:par>
                                <p:cTn id="60" presetID="2" presetClass="entr" presetSubtype="4" fill="hold" grpId="0"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additive="base">
                                        <p:cTn id="62" dur="500" fill="hold"/>
                                        <p:tgtEl>
                                          <p:spTgt spid="3"/>
                                        </p:tgtEl>
                                        <p:attrNameLst>
                                          <p:attrName>ppt_x</p:attrName>
                                        </p:attrNameLst>
                                      </p:cBhvr>
                                      <p:tavLst>
                                        <p:tav tm="0">
                                          <p:val>
                                            <p:strVal val="#ppt_x"/>
                                          </p:val>
                                        </p:tav>
                                        <p:tav tm="100000">
                                          <p:val>
                                            <p:strVal val="#ppt_x"/>
                                          </p:val>
                                        </p:tav>
                                      </p:tavLst>
                                    </p:anim>
                                    <p:anim calcmode="lin" valueType="num">
                                      <p:cBhvr additive="base">
                                        <p:cTn id="63" dur="500" fill="hold"/>
                                        <p:tgtEl>
                                          <p:spTgt spid="3"/>
                                        </p:tgtEl>
                                        <p:attrNameLst>
                                          <p:attrName>ppt_y</p:attrName>
                                        </p:attrNameLst>
                                      </p:cBhvr>
                                      <p:tavLst>
                                        <p:tav tm="0">
                                          <p:val>
                                            <p:strVal val="1+#ppt_h/2"/>
                                          </p:val>
                                        </p:tav>
                                        <p:tav tm="100000">
                                          <p:val>
                                            <p:strVal val="#ppt_y"/>
                                          </p:val>
                                        </p:tav>
                                      </p:tavLst>
                                    </p:anim>
                                  </p:childTnLst>
                                </p:cTn>
                              </p:par>
                            </p:childTnLst>
                          </p:cTn>
                        </p:par>
                        <p:par>
                          <p:cTn id="64" fill="hold">
                            <p:stCondLst>
                              <p:cond delay="2500"/>
                            </p:stCondLst>
                            <p:childTnLst>
                              <p:par>
                                <p:cTn id="65" presetID="2" presetClass="entr" presetSubtype="4" fill="hold" grpId="0"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5" grpId="0"/>
      <p:bldP spid="109581" grpId="0" animBg="1"/>
      <p:bldP spid="24586" grpId="0" animBg="1"/>
      <p:bldP spid="19469" grpId="1" animBg="1"/>
      <p:bldP spid="19470" grpId="1" animBg="1"/>
      <p:bldP spid="24592" grpId="0" animBg="1"/>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5" name="Text Box 7"/>
          <p:cNvSpPr txBox="1">
            <a:spLocks noChangeArrowheads="1"/>
          </p:cNvSpPr>
          <p:nvPr/>
        </p:nvSpPr>
        <p:spPr bwMode="auto">
          <a:xfrm>
            <a:off x="1752600" y="838200"/>
            <a:ext cx="5638800" cy="584775"/>
          </a:xfrm>
          <a:prstGeom prst="rect">
            <a:avLst/>
          </a:prstGeom>
          <a:noFill/>
          <a:ln w="9525">
            <a:noFill/>
            <a:miter lim="800000"/>
            <a:headEnd/>
            <a:tailEnd/>
          </a:ln>
          <a:scene3d>
            <a:camera prst="orthographicFront"/>
            <a:lightRig rig="threePt" dir="t"/>
          </a:scene3d>
          <a:sp3d prstMaterial="matte">
            <a:bevelT/>
          </a:sp3d>
        </p:spPr>
        <p:txBody>
          <a:bodyPr>
            <a:spAutoFit/>
          </a:bodyPr>
          <a:lstStyle/>
          <a:p>
            <a:pPr algn="ctr">
              <a:spcBef>
                <a:spcPct val="50000"/>
              </a:spcBef>
              <a:buFont typeface="Symbol" pitchFamily="18" charset="2"/>
              <a:buNone/>
            </a:pPr>
            <a:r>
              <a:rPr lang="en-US" sz="3200" dirty="0">
                <a:solidFill>
                  <a:srgbClr val="0000FF"/>
                </a:solidFill>
                <a:effectLst>
                  <a:outerShdw blurRad="38100" dist="38100" dir="2700000" algn="tl">
                    <a:srgbClr val="000000">
                      <a:alpha val="43137"/>
                    </a:srgbClr>
                  </a:outerShdw>
                </a:effectLst>
              </a:rPr>
              <a:t>Storage Media</a:t>
            </a:r>
          </a:p>
        </p:txBody>
      </p:sp>
      <p:sp>
        <p:nvSpPr>
          <p:cNvPr id="109581" name="Text Box 13"/>
          <p:cNvSpPr txBox="1">
            <a:spLocks noChangeArrowheads="1"/>
          </p:cNvSpPr>
          <p:nvPr/>
        </p:nvSpPr>
        <p:spPr bwMode="auto">
          <a:xfrm>
            <a:off x="533400" y="1676400"/>
            <a:ext cx="8001000" cy="461665"/>
          </a:xfrm>
          <a:prstGeom prst="rect">
            <a:avLst/>
          </a:prstGeom>
          <a:solidFill>
            <a:srgbClr val="FDCFD3"/>
          </a:solidFill>
          <a:ln w="9525">
            <a:noFill/>
            <a:miter lim="800000"/>
            <a:headEnd/>
            <a:tailEnd/>
          </a:ln>
          <a:scene3d>
            <a:camera prst="orthographicFront"/>
            <a:lightRig rig="threePt" dir="t"/>
          </a:scene3d>
          <a:sp3d prstMaterial="matte">
            <a:bevelT/>
          </a:sp3d>
        </p:spPr>
        <p:txBody>
          <a:bodyPr wrap="square">
            <a:spAutoFit/>
          </a:bodyPr>
          <a:lstStyle/>
          <a:p>
            <a:pPr algn="ctr">
              <a:spcBef>
                <a:spcPct val="50000"/>
              </a:spcBef>
            </a:pPr>
            <a:r>
              <a:rPr lang="en-US" dirty="0" smtClean="0">
                <a:solidFill>
                  <a:srgbClr val="FF0000"/>
                </a:solidFill>
              </a:rPr>
              <a:t>The lab no longer sells CD’s</a:t>
            </a:r>
            <a:endParaRPr lang="en-US" dirty="0">
              <a:solidFill>
                <a:srgbClr val="FF0000"/>
              </a:solidFill>
            </a:endParaRPr>
          </a:p>
        </p:txBody>
      </p:sp>
      <p:pic>
        <p:nvPicPr>
          <p:cNvPr id="36" name="Picture 35" descr="cd.gif"/>
          <p:cNvPicPr>
            <a:picLocks noChangeAspect="1"/>
          </p:cNvPicPr>
          <p:nvPr/>
        </p:nvPicPr>
        <p:blipFill>
          <a:blip r:embed="rId2" cstate="print"/>
          <a:stretch>
            <a:fillRect/>
          </a:stretch>
        </p:blipFill>
        <p:spPr>
          <a:xfrm>
            <a:off x="2922494" y="3581400"/>
            <a:ext cx="1676400" cy="1676400"/>
          </a:xfrm>
          <a:prstGeom prst="rect">
            <a:avLst/>
          </a:prstGeom>
        </p:spPr>
      </p:pic>
      <p:pic>
        <p:nvPicPr>
          <p:cNvPr id="33" name="Picture 32" descr="cdsleeves.gif"/>
          <p:cNvPicPr>
            <a:picLocks noChangeAspect="1"/>
          </p:cNvPicPr>
          <p:nvPr/>
        </p:nvPicPr>
        <p:blipFill>
          <a:blip r:embed="rId3" cstate="print"/>
          <a:stretch>
            <a:fillRect/>
          </a:stretch>
        </p:blipFill>
        <p:spPr>
          <a:xfrm>
            <a:off x="4724400" y="3590365"/>
            <a:ext cx="2761910" cy="175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9575"/>
                                        </p:tgtEl>
                                        <p:attrNameLst>
                                          <p:attrName>style.visibility</p:attrName>
                                        </p:attrNameLst>
                                      </p:cBhvr>
                                      <p:to>
                                        <p:strVal val="visible"/>
                                      </p:to>
                                    </p:set>
                                    <p:anim calcmode="lin" valueType="num">
                                      <p:cBhvr>
                                        <p:cTn id="7" dur="1000" fill="hold"/>
                                        <p:tgtEl>
                                          <p:spTgt spid="109575"/>
                                        </p:tgtEl>
                                        <p:attrNameLst>
                                          <p:attrName>ppt_w</p:attrName>
                                        </p:attrNameLst>
                                      </p:cBhvr>
                                      <p:tavLst>
                                        <p:tav tm="0">
                                          <p:val>
                                            <p:fltVal val="0"/>
                                          </p:val>
                                        </p:tav>
                                        <p:tav tm="100000">
                                          <p:val>
                                            <p:strVal val="#ppt_w"/>
                                          </p:val>
                                        </p:tav>
                                      </p:tavLst>
                                    </p:anim>
                                    <p:anim calcmode="lin" valueType="num">
                                      <p:cBhvr>
                                        <p:cTn id="8" dur="1000" fill="hold"/>
                                        <p:tgtEl>
                                          <p:spTgt spid="109575"/>
                                        </p:tgtEl>
                                        <p:attrNameLst>
                                          <p:attrName>ppt_h</p:attrName>
                                        </p:attrNameLst>
                                      </p:cBhvr>
                                      <p:tavLst>
                                        <p:tav tm="0">
                                          <p:val>
                                            <p:fltVal val="0"/>
                                          </p:val>
                                        </p:tav>
                                        <p:tav tm="100000">
                                          <p:val>
                                            <p:strVal val="#ppt_h"/>
                                          </p:val>
                                        </p:tav>
                                      </p:tavLst>
                                    </p:anim>
                                    <p:anim calcmode="lin" valueType="num">
                                      <p:cBhvr>
                                        <p:cTn id="9" dur="1000" fill="hold"/>
                                        <p:tgtEl>
                                          <p:spTgt spid="10957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957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1" nodeType="clickEffect">
                                  <p:stCondLst>
                                    <p:cond delay="0"/>
                                  </p:stCondLst>
                                  <p:childTnLst>
                                    <p:set>
                                      <p:cBhvr>
                                        <p:cTn id="14" dur="1" fill="hold">
                                          <p:stCondLst>
                                            <p:cond delay="0"/>
                                          </p:stCondLst>
                                        </p:cTn>
                                        <p:tgtEl>
                                          <p:spTgt spid="109581"/>
                                        </p:tgtEl>
                                        <p:attrNameLst>
                                          <p:attrName>style.visibility</p:attrName>
                                        </p:attrNameLst>
                                      </p:cBhvr>
                                      <p:to>
                                        <p:strVal val="visible"/>
                                      </p:to>
                                    </p:set>
                                    <p:anim from="(-#ppt_w/2)" to="(#ppt_x)" calcmode="lin" valueType="num">
                                      <p:cBhvr>
                                        <p:cTn id="15" dur="600" fill="hold">
                                          <p:stCondLst>
                                            <p:cond delay="0"/>
                                          </p:stCondLst>
                                        </p:cTn>
                                        <p:tgtEl>
                                          <p:spTgt spid="109581"/>
                                        </p:tgtEl>
                                        <p:attrNameLst>
                                          <p:attrName>ppt_x</p:attrName>
                                        </p:attrNameLst>
                                      </p:cBhvr>
                                    </p:anim>
                                    <p:anim from="0" to="-1.0" calcmode="lin" valueType="num">
                                      <p:cBhvr>
                                        <p:cTn id="16" dur="200" decel="50000" autoRev="1" fill="hold">
                                          <p:stCondLst>
                                            <p:cond delay="600"/>
                                          </p:stCondLst>
                                        </p:cTn>
                                        <p:tgtEl>
                                          <p:spTgt spid="109581"/>
                                        </p:tgtEl>
                                        <p:attrNameLst>
                                          <p:attrName>xshear</p:attrName>
                                        </p:attrNameLst>
                                      </p:cBhvr>
                                    </p:anim>
                                    <p:animScale>
                                      <p:cBhvr>
                                        <p:cTn id="17" dur="200" decel="100000" autoRev="1" fill="hold">
                                          <p:stCondLst>
                                            <p:cond delay="600"/>
                                          </p:stCondLst>
                                        </p:cTn>
                                        <p:tgtEl>
                                          <p:spTgt spid="109581"/>
                                        </p:tgtEl>
                                      </p:cBhvr>
                                      <p:from x="100000" y="100000"/>
                                      <p:to x="80000" y="100000"/>
                                    </p:animScale>
                                    <p:anim by="(#ppt_h/3+#ppt_w*0.1)" calcmode="lin" valueType="num">
                                      <p:cBhvr additive="sum">
                                        <p:cTn id="18" dur="200" decel="100000" autoRev="1" fill="hold">
                                          <p:stCondLst>
                                            <p:cond delay="600"/>
                                          </p:stCondLst>
                                        </p:cTn>
                                        <p:tgtEl>
                                          <p:spTgt spid="109581"/>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5" grpId="0"/>
      <p:bldP spid="10958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5" name="Text Box 7"/>
          <p:cNvSpPr txBox="1">
            <a:spLocks noChangeArrowheads="1"/>
          </p:cNvSpPr>
          <p:nvPr/>
        </p:nvSpPr>
        <p:spPr bwMode="auto">
          <a:xfrm>
            <a:off x="1752600" y="838200"/>
            <a:ext cx="5638800" cy="584775"/>
          </a:xfrm>
          <a:prstGeom prst="rect">
            <a:avLst/>
          </a:prstGeom>
          <a:noFill/>
          <a:ln w="9525">
            <a:noFill/>
            <a:miter lim="800000"/>
            <a:headEnd/>
            <a:tailEnd/>
          </a:ln>
          <a:scene3d>
            <a:camera prst="orthographicFront"/>
            <a:lightRig rig="threePt" dir="t"/>
          </a:scene3d>
          <a:sp3d prstMaterial="matte">
            <a:bevelT/>
          </a:sp3d>
        </p:spPr>
        <p:txBody>
          <a:bodyPr>
            <a:spAutoFit/>
          </a:bodyPr>
          <a:lstStyle/>
          <a:p>
            <a:pPr algn="ctr">
              <a:spcBef>
                <a:spcPct val="50000"/>
              </a:spcBef>
              <a:buFont typeface="Symbol" pitchFamily="18" charset="2"/>
              <a:buNone/>
            </a:pPr>
            <a:r>
              <a:rPr lang="en-US" sz="3200" dirty="0">
                <a:solidFill>
                  <a:srgbClr val="0000FF"/>
                </a:solidFill>
                <a:effectLst>
                  <a:outerShdw blurRad="38100" dist="38100" dir="2700000" algn="tl">
                    <a:srgbClr val="000000">
                      <a:alpha val="43137"/>
                    </a:srgbClr>
                  </a:outerShdw>
                </a:effectLst>
              </a:rPr>
              <a:t>Storage Media</a:t>
            </a:r>
          </a:p>
        </p:txBody>
      </p:sp>
      <p:sp>
        <p:nvSpPr>
          <p:cNvPr id="109581" name="Text Box 13"/>
          <p:cNvSpPr txBox="1">
            <a:spLocks noChangeArrowheads="1"/>
          </p:cNvSpPr>
          <p:nvPr/>
        </p:nvSpPr>
        <p:spPr bwMode="auto">
          <a:xfrm>
            <a:off x="609600" y="1676400"/>
            <a:ext cx="8001000" cy="461665"/>
          </a:xfrm>
          <a:prstGeom prst="rect">
            <a:avLst/>
          </a:prstGeom>
          <a:solidFill>
            <a:srgbClr val="FDCFD3"/>
          </a:solidFill>
          <a:ln w="9525">
            <a:noFill/>
            <a:miter lim="800000"/>
            <a:headEnd/>
            <a:tailEnd/>
          </a:ln>
          <a:scene3d>
            <a:camera prst="orthographicFront"/>
            <a:lightRig rig="threePt" dir="t"/>
          </a:scene3d>
          <a:sp3d prstMaterial="matte">
            <a:bevelT/>
          </a:sp3d>
        </p:spPr>
        <p:txBody>
          <a:bodyPr wrap="square">
            <a:spAutoFit/>
          </a:bodyPr>
          <a:lstStyle/>
          <a:p>
            <a:pPr algn="ctr">
              <a:spcBef>
                <a:spcPct val="50000"/>
              </a:spcBef>
            </a:pPr>
            <a:r>
              <a:rPr lang="en-US" dirty="0" smtClean="0">
                <a:solidFill>
                  <a:srgbClr val="FF0000"/>
                </a:solidFill>
              </a:rPr>
              <a:t>The lab does not loan Thumb Drives to patrons</a:t>
            </a:r>
            <a:endParaRPr lang="en-US" dirty="0">
              <a:solidFill>
                <a:srgbClr val="FF0000"/>
              </a:solidFill>
            </a:endParaRPr>
          </a:p>
        </p:txBody>
      </p:sp>
      <p:pic>
        <p:nvPicPr>
          <p:cNvPr id="31" name="Picture 30" descr="Untitled-1.gif"/>
          <p:cNvPicPr>
            <a:picLocks noChangeAspect="1"/>
          </p:cNvPicPr>
          <p:nvPr/>
        </p:nvPicPr>
        <p:blipFill>
          <a:blip r:embed="rId2" cstate="print"/>
          <a:stretch>
            <a:fillRect/>
          </a:stretch>
        </p:blipFill>
        <p:spPr>
          <a:xfrm>
            <a:off x="3124200" y="3124200"/>
            <a:ext cx="1600200" cy="13777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9575"/>
                                        </p:tgtEl>
                                        <p:attrNameLst>
                                          <p:attrName>style.visibility</p:attrName>
                                        </p:attrNameLst>
                                      </p:cBhvr>
                                      <p:to>
                                        <p:strVal val="visible"/>
                                      </p:to>
                                    </p:set>
                                    <p:anim calcmode="lin" valueType="num">
                                      <p:cBhvr>
                                        <p:cTn id="7" dur="1000" fill="hold"/>
                                        <p:tgtEl>
                                          <p:spTgt spid="109575"/>
                                        </p:tgtEl>
                                        <p:attrNameLst>
                                          <p:attrName>ppt_w</p:attrName>
                                        </p:attrNameLst>
                                      </p:cBhvr>
                                      <p:tavLst>
                                        <p:tav tm="0">
                                          <p:val>
                                            <p:fltVal val="0"/>
                                          </p:val>
                                        </p:tav>
                                        <p:tav tm="100000">
                                          <p:val>
                                            <p:strVal val="#ppt_w"/>
                                          </p:val>
                                        </p:tav>
                                      </p:tavLst>
                                    </p:anim>
                                    <p:anim calcmode="lin" valueType="num">
                                      <p:cBhvr>
                                        <p:cTn id="8" dur="1000" fill="hold"/>
                                        <p:tgtEl>
                                          <p:spTgt spid="109575"/>
                                        </p:tgtEl>
                                        <p:attrNameLst>
                                          <p:attrName>ppt_h</p:attrName>
                                        </p:attrNameLst>
                                      </p:cBhvr>
                                      <p:tavLst>
                                        <p:tav tm="0">
                                          <p:val>
                                            <p:fltVal val="0"/>
                                          </p:val>
                                        </p:tav>
                                        <p:tav tm="100000">
                                          <p:val>
                                            <p:strVal val="#ppt_h"/>
                                          </p:val>
                                        </p:tav>
                                      </p:tavLst>
                                    </p:anim>
                                    <p:anim calcmode="lin" valueType="num">
                                      <p:cBhvr>
                                        <p:cTn id="9" dur="1000" fill="hold"/>
                                        <p:tgtEl>
                                          <p:spTgt spid="10957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957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109581"/>
                                        </p:tgtEl>
                                        <p:attrNameLst>
                                          <p:attrName>style.visibility</p:attrName>
                                        </p:attrNameLst>
                                      </p:cBhvr>
                                      <p:to>
                                        <p:strVal val="visible"/>
                                      </p:to>
                                    </p:set>
                                    <p:anim from="(-#ppt_w/2)" to="(#ppt_x)" calcmode="lin" valueType="num">
                                      <p:cBhvr>
                                        <p:cTn id="15" dur="600" fill="hold">
                                          <p:stCondLst>
                                            <p:cond delay="0"/>
                                          </p:stCondLst>
                                        </p:cTn>
                                        <p:tgtEl>
                                          <p:spTgt spid="109581"/>
                                        </p:tgtEl>
                                        <p:attrNameLst>
                                          <p:attrName>ppt_x</p:attrName>
                                        </p:attrNameLst>
                                      </p:cBhvr>
                                    </p:anim>
                                    <p:anim from="0" to="-1.0" calcmode="lin" valueType="num">
                                      <p:cBhvr>
                                        <p:cTn id="16" dur="200" decel="50000" autoRev="1" fill="hold">
                                          <p:stCondLst>
                                            <p:cond delay="600"/>
                                          </p:stCondLst>
                                        </p:cTn>
                                        <p:tgtEl>
                                          <p:spTgt spid="109581"/>
                                        </p:tgtEl>
                                        <p:attrNameLst>
                                          <p:attrName>xshear</p:attrName>
                                        </p:attrNameLst>
                                      </p:cBhvr>
                                    </p:anim>
                                    <p:animScale>
                                      <p:cBhvr>
                                        <p:cTn id="17" dur="200" decel="100000" autoRev="1" fill="hold">
                                          <p:stCondLst>
                                            <p:cond delay="600"/>
                                          </p:stCondLst>
                                        </p:cTn>
                                        <p:tgtEl>
                                          <p:spTgt spid="109581"/>
                                        </p:tgtEl>
                                      </p:cBhvr>
                                      <p:from x="100000" y="100000"/>
                                      <p:to x="80000" y="100000"/>
                                    </p:animScale>
                                    <p:anim by="(#ppt_h/3+#ppt_w*0.1)" calcmode="lin" valueType="num">
                                      <p:cBhvr additive="sum">
                                        <p:cTn id="18" dur="200" decel="100000" autoRev="1" fill="hold">
                                          <p:stCondLst>
                                            <p:cond delay="600"/>
                                          </p:stCondLst>
                                        </p:cTn>
                                        <p:tgtEl>
                                          <p:spTgt spid="109581"/>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1+#ppt_w/2"/>
                                          </p:val>
                                        </p:tav>
                                        <p:tav tm="100000">
                                          <p:val>
                                            <p:strVal val="#ppt_x"/>
                                          </p:val>
                                        </p:tav>
                                      </p:tavLst>
                                    </p:anim>
                                    <p:anim calcmode="lin" valueType="num">
                                      <p:cBhvr additive="base">
                                        <p:cTn id="24"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5" grpId="0"/>
      <p:bldP spid="10958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7" name="Picture 6" descr="DSC01060.JPG"/>
          <p:cNvPicPr>
            <a:picLocks noChangeAspect="1"/>
          </p:cNvPicPr>
          <p:nvPr/>
        </p:nvPicPr>
        <p:blipFill>
          <a:blip r:embed="rId3" cstate="print"/>
          <a:stretch>
            <a:fillRect/>
          </a:stretch>
        </p:blipFill>
        <p:spPr>
          <a:xfrm>
            <a:off x="457200" y="2971800"/>
            <a:ext cx="4536084" cy="3402063"/>
          </a:xfrm>
          <a:prstGeom prst="rect">
            <a:avLst/>
          </a:prstGeom>
        </p:spPr>
      </p:pic>
      <p:sp>
        <p:nvSpPr>
          <p:cNvPr id="29700" name="Text Box 4"/>
          <p:cNvSpPr txBox="1">
            <a:spLocks noChangeArrowheads="1"/>
          </p:cNvSpPr>
          <p:nvPr/>
        </p:nvSpPr>
        <p:spPr bwMode="auto">
          <a:xfrm>
            <a:off x="1143000" y="685800"/>
            <a:ext cx="6781800" cy="400050"/>
          </a:xfrm>
          <a:prstGeom prst="rect">
            <a:avLst/>
          </a:prstGeom>
          <a:solidFill>
            <a:srgbClr val="E9EBE5"/>
          </a:solidFill>
          <a:ln w="9525">
            <a:noFill/>
            <a:miter lim="800000"/>
            <a:headEnd/>
            <a:tailEnd/>
          </a:ln>
          <a:scene3d>
            <a:camera prst="orthographicFront"/>
            <a:lightRig rig="threePt" dir="t"/>
          </a:scene3d>
          <a:sp3d>
            <a:bevelT/>
          </a:sp3d>
        </p:spPr>
        <p:txBody>
          <a:bodyPr>
            <a:spAutoFit/>
          </a:bodyPr>
          <a:lstStyle/>
          <a:p>
            <a:pPr algn="ctr">
              <a:spcBef>
                <a:spcPct val="50000"/>
              </a:spcBef>
            </a:pPr>
            <a:r>
              <a:rPr lang="en-US" sz="2000" dirty="0"/>
              <a:t>Orientation to the </a:t>
            </a:r>
            <a:r>
              <a:rPr lang="en-US" sz="2000" dirty="0" smtClean="0"/>
              <a:t>Computer Lab</a:t>
            </a:r>
            <a:endParaRPr lang="en-US" sz="2000" dirty="0"/>
          </a:p>
        </p:txBody>
      </p:sp>
      <p:sp>
        <p:nvSpPr>
          <p:cNvPr id="29707" name="Text Box 11"/>
          <p:cNvSpPr txBox="1">
            <a:spLocks noChangeArrowheads="1"/>
          </p:cNvSpPr>
          <p:nvPr/>
        </p:nvSpPr>
        <p:spPr bwMode="auto">
          <a:xfrm>
            <a:off x="228600" y="1752600"/>
            <a:ext cx="6781800" cy="461665"/>
          </a:xfrm>
          <a:prstGeom prst="rect">
            <a:avLst/>
          </a:prstGeom>
          <a:noFill/>
          <a:ln w="9525">
            <a:noFill/>
            <a:miter lim="800000"/>
            <a:headEnd/>
            <a:tailEnd/>
          </a:ln>
        </p:spPr>
        <p:txBody>
          <a:bodyPr wrap="square">
            <a:spAutoFit/>
          </a:bodyPr>
          <a:lstStyle/>
          <a:p>
            <a:pPr>
              <a:spcBef>
                <a:spcPct val="50000"/>
              </a:spcBef>
              <a:buFont typeface="Wingdings" pitchFamily="2" charset="2"/>
              <a:buChar char="ü"/>
            </a:pPr>
            <a:r>
              <a:rPr lang="en-US" dirty="0" smtClean="0"/>
              <a:t>Sixteen numbered computers for patrons</a:t>
            </a:r>
            <a:endParaRPr lang="en-US" dirty="0"/>
          </a:p>
        </p:txBody>
      </p:sp>
      <p:sp>
        <p:nvSpPr>
          <p:cNvPr id="29708" name="Text Box 12"/>
          <p:cNvSpPr txBox="1">
            <a:spLocks noChangeArrowheads="1"/>
          </p:cNvSpPr>
          <p:nvPr/>
        </p:nvSpPr>
        <p:spPr bwMode="auto">
          <a:xfrm>
            <a:off x="685800" y="2514600"/>
            <a:ext cx="7848600" cy="457200"/>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n-US" dirty="0"/>
              <a:t>Staff Computers – Restricted Area!!</a:t>
            </a:r>
          </a:p>
        </p:txBody>
      </p:sp>
      <p:pic>
        <p:nvPicPr>
          <p:cNvPr id="8" name="Picture 9" descr="NOSYMBL"/>
          <p:cNvPicPr>
            <a:picLocks noChangeAspect="1" noChangeArrowheads="1"/>
          </p:cNvPicPr>
          <p:nvPr/>
        </p:nvPicPr>
        <p:blipFill>
          <a:blip r:embed="rId4" cstate="print"/>
          <a:srcRect/>
          <a:stretch>
            <a:fillRect/>
          </a:stretch>
        </p:blipFill>
        <p:spPr bwMode="auto">
          <a:xfrm>
            <a:off x="5638800" y="3429000"/>
            <a:ext cx="2057400" cy="2057400"/>
          </a:xfrm>
          <a:prstGeom prst="rect">
            <a:avLst/>
          </a:prstGeom>
          <a:noFill/>
          <a:ln w="9525">
            <a:noFill/>
            <a:miter lim="800000"/>
            <a:headEnd/>
            <a:tailEnd/>
          </a:ln>
        </p:spPr>
      </p:pic>
      <p:sp>
        <p:nvSpPr>
          <p:cNvPr id="9" name="Text Box 10"/>
          <p:cNvSpPr txBox="1">
            <a:spLocks noChangeArrowheads="1"/>
          </p:cNvSpPr>
          <p:nvPr/>
        </p:nvSpPr>
        <p:spPr bwMode="auto">
          <a:xfrm>
            <a:off x="5562600" y="4114800"/>
            <a:ext cx="2514600" cy="646113"/>
          </a:xfrm>
          <a:prstGeom prst="rect">
            <a:avLst/>
          </a:prstGeom>
          <a:noFill/>
          <a:ln w="9525">
            <a:noFill/>
            <a:miter lim="800000"/>
            <a:headEnd/>
            <a:tailEnd/>
          </a:ln>
        </p:spPr>
        <p:txBody>
          <a:bodyPr>
            <a:spAutoFit/>
          </a:bodyPr>
          <a:lstStyle/>
          <a:p>
            <a:pPr>
              <a:spcBef>
                <a:spcPct val="50000"/>
              </a:spcBef>
            </a:pPr>
            <a:r>
              <a:rPr lang="en-US" sz="3600" b="1" dirty="0"/>
              <a:t>PATRONS</a:t>
            </a:r>
          </a:p>
        </p:txBody>
      </p:sp>
      <p:sp>
        <p:nvSpPr>
          <p:cNvPr id="10" name="Rectangle 9"/>
          <p:cNvSpPr/>
          <p:nvPr/>
        </p:nvSpPr>
        <p:spPr>
          <a:xfrm>
            <a:off x="1676400" y="4038600"/>
            <a:ext cx="2057400" cy="914400"/>
          </a:xfrm>
          <a:prstGeom prst="rect">
            <a:avLst/>
          </a:prstGeom>
          <a:noFill/>
          <a:ln w="412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3733800" y="4572000"/>
            <a:ext cx="1828800" cy="158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1" nodeType="after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p:cTn id="7" dur="500" decel="50000" fill="hold">
                                          <p:stCondLst>
                                            <p:cond delay="0"/>
                                          </p:stCondLst>
                                        </p:cTn>
                                        <p:tgtEl>
                                          <p:spTgt spid="2970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970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9700"/>
                                        </p:tgtEl>
                                        <p:attrNameLst>
                                          <p:attrName>ppt_w</p:attrName>
                                        </p:attrNameLst>
                                      </p:cBhvr>
                                      <p:tavLst>
                                        <p:tav tm="0">
                                          <p:val>
                                            <p:strVal val="#ppt_w*.05"/>
                                          </p:val>
                                        </p:tav>
                                        <p:tav tm="100000">
                                          <p:val>
                                            <p:strVal val="#ppt_w"/>
                                          </p:val>
                                        </p:tav>
                                      </p:tavLst>
                                    </p:anim>
                                    <p:anim calcmode="lin" valueType="num">
                                      <p:cBhvr>
                                        <p:cTn id="10" dur="1000" fill="hold"/>
                                        <p:tgtEl>
                                          <p:spTgt spid="2970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970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970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970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970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707"/>
                                        </p:tgtEl>
                                        <p:attrNameLst>
                                          <p:attrName>style.visibility</p:attrName>
                                        </p:attrNameLst>
                                      </p:cBhvr>
                                      <p:to>
                                        <p:strVal val="visible"/>
                                      </p:to>
                                    </p:set>
                                    <p:anim calcmode="lin" valueType="num">
                                      <p:cBhvr additive="base">
                                        <p:cTn id="19" dur="500" fill="hold"/>
                                        <p:tgtEl>
                                          <p:spTgt spid="29707"/>
                                        </p:tgtEl>
                                        <p:attrNameLst>
                                          <p:attrName>ppt_x</p:attrName>
                                        </p:attrNameLst>
                                      </p:cBhvr>
                                      <p:tavLst>
                                        <p:tav tm="0">
                                          <p:val>
                                            <p:strVal val="0-#ppt_w/2"/>
                                          </p:val>
                                        </p:tav>
                                        <p:tav tm="100000">
                                          <p:val>
                                            <p:strVal val="#ppt_x"/>
                                          </p:val>
                                        </p:tav>
                                      </p:tavLst>
                                    </p:anim>
                                    <p:anim calcmode="lin" valueType="num">
                                      <p:cBhvr additive="base">
                                        <p:cTn id="20" dur="500" fill="hold"/>
                                        <p:tgtEl>
                                          <p:spTgt spid="2970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708"/>
                                        </p:tgtEl>
                                        <p:attrNameLst>
                                          <p:attrName>style.visibility</p:attrName>
                                        </p:attrNameLst>
                                      </p:cBhvr>
                                      <p:to>
                                        <p:strVal val="visible"/>
                                      </p:to>
                                    </p:set>
                                    <p:anim calcmode="lin" valueType="num">
                                      <p:cBhvr additive="base">
                                        <p:cTn id="25" dur="500" fill="hold"/>
                                        <p:tgtEl>
                                          <p:spTgt spid="29708"/>
                                        </p:tgtEl>
                                        <p:attrNameLst>
                                          <p:attrName>ppt_x</p:attrName>
                                        </p:attrNameLst>
                                      </p:cBhvr>
                                      <p:tavLst>
                                        <p:tav tm="0">
                                          <p:val>
                                            <p:strVal val="0-#ppt_w/2"/>
                                          </p:val>
                                        </p:tav>
                                        <p:tav tm="100000">
                                          <p:val>
                                            <p:strVal val="#ppt_x"/>
                                          </p:val>
                                        </p:tav>
                                      </p:tavLst>
                                    </p:anim>
                                    <p:anim calcmode="lin" valueType="num">
                                      <p:cBhvr additive="base">
                                        <p:cTn id="26" dur="500" fill="hold"/>
                                        <p:tgtEl>
                                          <p:spTgt spid="2970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ssolv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1000" fill="hold"/>
                                        <p:tgtEl>
                                          <p:spTgt spid="9"/>
                                        </p:tgtEl>
                                        <p:attrNameLst>
                                          <p:attrName>ppt_x</p:attrName>
                                        </p:attrNameLst>
                                      </p:cBhvr>
                                      <p:tavLst>
                                        <p:tav tm="0">
                                          <p:val>
                                            <p:strVal val="#ppt_x"/>
                                          </p:val>
                                        </p:tav>
                                        <p:tav tm="100000">
                                          <p:val>
                                            <p:strVal val="#ppt_x"/>
                                          </p:val>
                                        </p:tav>
                                      </p:tavLst>
                                    </p:anim>
                                    <p:anim calcmode="lin" valueType="num">
                                      <p:cBhvr additive="base">
                                        <p:cTn id="4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1"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heel(4)">
                                      <p:cBhvr>
                                        <p:cTn id="5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1" animBg="1"/>
      <p:bldP spid="29707" grpId="0" autoUpdateAnimBg="0"/>
      <p:bldP spid="29708" grpId="0" autoUpdateAnimBg="0"/>
      <p:bldP spid="9"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629400" y="838200"/>
            <a:ext cx="1752600" cy="457200"/>
          </a:xfrm>
          <a:prstGeom prst="rect">
            <a:avLst/>
          </a:prstGeom>
          <a:noFill/>
          <a:ln w="9525">
            <a:noFill/>
            <a:miter lim="800000"/>
            <a:headEnd/>
            <a:tailEnd/>
          </a:ln>
        </p:spPr>
        <p:txBody>
          <a:bodyPr>
            <a:spAutoFit/>
          </a:bodyPr>
          <a:lstStyle/>
          <a:p>
            <a:pPr>
              <a:spcBef>
                <a:spcPct val="50000"/>
              </a:spcBef>
            </a:pPr>
            <a:endParaRPr lang="en-US"/>
          </a:p>
        </p:txBody>
      </p:sp>
      <p:pic>
        <p:nvPicPr>
          <p:cNvPr id="26627" name="Picture 3" descr="Cash(1280x96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26980" name="Text Box 4"/>
          <p:cNvSpPr txBox="1">
            <a:spLocks noChangeArrowheads="1"/>
          </p:cNvSpPr>
          <p:nvPr/>
        </p:nvSpPr>
        <p:spPr bwMode="auto">
          <a:xfrm>
            <a:off x="1828800" y="457200"/>
            <a:ext cx="5638800" cy="466725"/>
          </a:xfrm>
          <a:prstGeom prst="rect">
            <a:avLst/>
          </a:prstGeom>
          <a:solidFill>
            <a:srgbClr val="43734A"/>
          </a:solidFill>
          <a:ln w="9525">
            <a:solidFill>
              <a:schemeClr val="tx1"/>
            </a:solidFill>
            <a:miter lim="800000"/>
            <a:headEnd/>
            <a:tailEnd/>
          </a:ln>
          <a:scene3d>
            <a:camera prst="orthographicFront"/>
            <a:lightRig rig="threePt" dir="t"/>
          </a:scene3d>
          <a:sp3d>
            <a:bevelT/>
          </a:sp3d>
        </p:spPr>
        <p:txBody>
          <a:bodyPr>
            <a:spAutoFit/>
          </a:bodyPr>
          <a:lstStyle/>
          <a:p>
            <a:pPr algn="ctr">
              <a:spcBef>
                <a:spcPct val="50000"/>
              </a:spcBef>
              <a:buFont typeface="Symbol" pitchFamily="18" charset="2"/>
              <a:buNone/>
            </a:pPr>
            <a:r>
              <a:rPr lang="en-US" b="1">
                <a:solidFill>
                  <a:schemeClr val="bg1"/>
                </a:solidFill>
              </a:rPr>
              <a:t>Sales and Fees</a:t>
            </a:r>
          </a:p>
        </p:txBody>
      </p:sp>
      <p:sp>
        <p:nvSpPr>
          <p:cNvPr id="126984" name="Text Box 8"/>
          <p:cNvSpPr txBox="1">
            <a:spLocks noChangeArrowheads="1"/>
          </p:cNvSpPr>
          <p:nvPr/>
        </p:nvSpPr>
        <p:spPr bwMode="auto">
          <a:xfrm>
            <a:off x="1752600" y="1524000"/>
            <a:ext cx="5562600" cy="952500"/>
          </a:xfrm>
          <a:prstGeom prst="rect">
            <a:avLst/>
          </a:prstGeom>
          <a:solidFill>
            <a:srgbClr val="43734A"/>
          </a:solidFill>
          <a:ln w="9525">
            <a:solidFill>
              <a:schemeClr val="tx1"/>
            </a:solidFill>
            <a:miter lim="800000"/>
            <a:headEnd/>
            <a:tailEnd/>
          </a:ln>
          <a:scene3d>
            <a:camera prst="orthographicFront"/>
            <a:lightRig rig="threePt" dir="t"/>
          </a:scene3d>
          <a:sp3d>
            <a:bevelT/>
          </a:sp3d>
        </p:spPr>
        <p:txBody>
          <a:bodyPr>
            <a:spAutoFit/>
          </a:bodyPr>
          <a:lstStyle/>
          <a:p>
            <a:pPr>
              <a:spcBef>
                <a:spcPct val="50000"/>
              </a:spcBef>
              <a:buFont typeface="Courier New" pitchFamily="49" charset="0"/>
              <a:buNone/>
            </a:pPr>
            <a:r>
              <a:rPr lang="en-US" sz="1400" b="1" dirty="0">
                <a:solidFill>
                  <a:schemeClr val="bg1"/>
                </a:solidFill>
              </a:rPr>
              <a:t>Text </a:t>
            </a:r>
            <a:r>
              <a:rPr lang="en-US" sz="1400" b="1" dirty="0" smtClean="0">
                <a:solidFill>
                  <a:schemeClr val="bg1"/>
                </a:solidFill>
              </a:rPr>
              <a:t>Printouts:</a:t>
            </a:r>
            <a:endParaRPr lang="en-US" sz="1400" b="1" dirty="0">
              <a:solidFill>
                <a:srgbClr val="FFFF00"/>
              </a:solidFill>
            </a:endParaRPr>
          </a:p>
          <a:p>
            <a:pPr>
              <a:spcBef>
                <a:spcPct val="50000"/>
              </a:spcBef>
              <a:buFont typeface="Wingdings" pitchFamily="2" charset="2"/>
              <a:buChar char="Ø"/>
            </a:pPr>
            <a:r>
              <a:rPr lang="en-US" sz="1400" b="1" dirty="0">
                <a:solidFill>
                  <a:schemeClr val="bg1"/>
                </a:solidFill>
              </a:rPr>
              <a:t> These may have thumbnail images on them (less than 1”x1”)</a:t>
            </a:r>
          </a:p>
          <a:p>
            <a:pPr>
              <a:spcBef>
                <a:spcPct val="50000"/>
              </a:spcBef>
              <a:buFont typeface="Wingdings" pitchFamily="2" charset="2"/>
              <a:buChar char="Ø"/>
            </a:pPr>
            <a:r>
              <a:rPr lang="en-US" sz="1400" b="1" dirty="0">
                <a:solidFill>
                  <a:schemeClr val="bg1"/>
                </a:solidFill>
              </a:rPr>
              <a:t> T</a:t>
            </a:r>
            <a:r>
              <a:rPr lang="en-US" sz="1400" b="1" dirty="0" smtClean="0">
                <a:solidFill>
                  <a:schemeClr val="bg1"/>
                </a:solidFill>
              </a:rPr>
              <a:t>ext </a:t>
            </a:r>
            <a:r>
              <a:rPr lang="en-US" sz="1400" b="1" dirty="0">
                <a:solidFill>
                  <a:schemeClr val="bg1"/>
                </a:solidFill>
              </a:rPr>
              <a:t>prints are charged at </a:t>
            </a:r>
            <a:r>
              <a:rPr lang="en-US" sz="1400" b="1" dirty="0">
                <a:solidFill>
                  <a:srgbClr val="FFFF00"/>
                </a:solidFill>
              </a:rPr>
              <a:t>$.15 each.</a:t>
            </a:r>
          </a:p>
        </p:txBody>
      </p:sp>
      <p:pic>
        <p:nvPicPr>
          <p:cNvPr id="126985" name="Picture 9" descr="NOSYMBL"/>
          <p:cNvPicPr>
            <a:picLocks noChangeAspect="1" noChangeArrowheads="1"/>
          </p:cNvPicPr>
          <p:nvPr/>
        </p:nvPicPr>
        <p:blipFill>
          <a:blip r:embed="rId3" cstate="print"/>
          <a:srcRect/>
          <a:stretch>
            <a:fillRect/>
          </a:stretch>
        </p:blipFill>
        <p:spPr bwMode="auto">
          <a:xfrm>
            <a:off x="6858000" y="3429000"/>
            <a:ext cx="1600200" cy="1600200"/>
          </a:xfrm>
          <a:prstGeom prst="rect">
            <a:avLst/>
          </a:prstGeom>
          <a:noFill/>
          <a:ln w="9525">
            <a:noFill/>
            <a:miter lim="800000"/>
            <a:headEnd/>
            <a:tailEnd/>
          </a:ln>
        </p:spPr>
      </p:pic>
      <p:sp>
        <p:nvSpPr>
          <p:cNvPr id="126986" name="Text Box 10"/>
          <p:cNvSpPr txBox="1">
            <a:spLocks noChangeArrowheads="1"/>
          </p:cNvSpPr>
          <p:nvPr/>
        </p:nvSpPr>
        <p:spPr bwMode="auto">
          <a:xfrm>
            <a:off x="6781800" y="4038600"/>
            <a:ext cx="1981200" cy="457200"/>
          </a:xfrm>
          <a:prstGeom prst="rect">
            <a:avLst/>
          </a:prstGeom>
          <a:noFill/>
          <a:ln w="9525">
            <a:noFill/>
            <a:miter lim="800000"/>
            <a:headEnd/>
            <a:tailEnd/>
          </a:ln>
        </p:spPr>
        <p:txBody>
          <a:bodyPr>
            <a:spAutoFit/>
          </a:bodyPr>
          <a:lstStyle/>
          <a:p>
            <a:pPr>
              <a:spcBef>
                <a:spcPct val="50000"/>
              </a:spcBef>
            </a:pPr>
            <a:r>
              <a:rPr lang="en-US" b="1"/>
              <a:t>REFUNDS</a:t>
            </a:r>
          </a:p>
        </p:txBody>
      </p:sp>
      <p:pic>
        <p:nvPicPr>
          <p:cNvPr id="126993" name="Picture 17" descr="j0279110"/>
          <p:cNvPicPr>
            <a:picLocks noChangeAspect="1" noChangeArrowheads="1"/>
          </p:cNvPicPr>
          <p:nvPr/>
        </p:nvPicPr>
        <p:blipFill>
          <a:blip r:embed="rId4" cstate="print"/>
          <a:srcRect/>
          <a:stretch>
            <a:fillRect/>
          </a:stretch>
        </p:blipFill>
        <p:spPr bwMode="auto">
          <a:xfrm>
            <a:off x="457200" y="1447800"/>
            <a:ext cx="1160463" cy="947738"/>
          </a:xfrm>
          <a:prstGeom prst="rect">
            <a:avLst/>
          </a:prstGeom>
          <a:noFill/>
          <a:ln w="9525">
            <a:noFill/>
            <a:miter lim="800000"/>
            <a:headEnd/>
            <a:tailEnd/>
          </a:ln>
        </p:spPr>
      </p:pic>
      <p:pic>
        <p:nvPicPr>
          <p:cNvPr id="126994" name="Picture 18" descr="docwithpic"/>
          <p:cNvPicPr>
            <a:picLocks noChangeAspect="1" noChangeArrowheads="1"/>
          </p:cNvPicPr>
          <p:nvPr/>
        </p:nvPicPr>
        <p:blipFill>
          <a:blip r:embed="rId5" cstate="print"/>
          <a:srcRect/>
          <a:stretch>
            <a:fillRect/>
          </a:stretch>
        </p:blipFill>
        <p:spPr bwMode="auto">
          <a:xfrm>
            <a:off x="609600" y="2667000"/>
            <a:ext cx="809625" cy="1066800"/>
          </a:xfrm>
          <a:prstGeom prst="rect">
            <a:avLst/>
          </a:prstGeom>
          <a:noFill/>
          <a:ln w="9525">
            <a:noFill/>
            <a:miter lim="800000"/>
            <a:headEnd/>
            <a:tailEnd/>
          </a:ln>
        </p:spPr>
      </p:pic>
      <p:sp>
        <p:nvSpPr>
          <p:cNvPr id="126995" name="Text Box 19"/>
          <p:cNvSpPr txBox="1">
            <a:spLocks noChangeArrowheads="1"/>
          </p:cNvSpPr>
          <p:nvPr/>
        </p:nvSpPr>
        <p:spPr bwMode="auto">
          <a:xfrm>
            <a:off x="1752600" y="2743200"/>
            <a:ext cx="3733800" cy="952500"/>
          </a:xfrm>
          <a:prstGeom prst="rect">
            <a:avLst/>
          </a:prstGeom>
          <a:solidFill>
            <a:srgbClr val="43734A"/>
          </a:solidFill>
          <a:ln w="9525">
            <a:solidFill>
              <a:schemeClr val="tx1"/>
            </a:solidFill>
            <a:miter lim="800000"/>
            <a:headEnd/>
            <a:tailEnd/>
          </a:ln>
          <a:scene3d>
            <a:camera prst="orthographicFront"/>
            <a:lightRig rig="threePt" dir="t"/>
          </a:scene3d>
          <a:sp3d>
            <a:bevelT/>
          </a:sp3d>
        </p:spPr>
        <p:txBody>
          <a:bodyPr>
            <a:spAutoFit/>
          </a:bodyPr>
          <a:lstStyle/>
          <a:p>
            <a:pPr>
              <a:spcBef>
                <a:spcPct val="50000"/>
              </a:spcBef>
              <a:buFont typeface="Courier New" pitchFamily="49" charset="0"/>
              <a:buNone/>
            </a:pPr>
            <a:r>
              <a:rPr lang="en-US" sz="1400" b="1" dirty="0">
                <a:solidFill>
                  <a:schemeClr val="bg1"/>
                </a:solidFill>
                <a:ea typeface="Times New Roman" pitchFamily="18" charset="0"/>
                <a:cs typeface="Arial" charset="0"/>
              </a:rPr>
              <a:t>Graphic Printouts:</a:t>
            </a:r>
          </a:p>
          <a:p>
            <a:pPr>
              <a:spcBef>
                <a:spcPct val="50000"/>
              </a:spcBef>
              <a:buFont typeface="Wingdings" pitchFamily="2" charset="2"/>
              <a:buChar char="Ø"/>
            </a:pPr>
            <a:r>
              <a:rPr lang="en-US" sz="1400" b="1" dirty="0">
                <a:solidFill>
                  <a:schemeClr val="bg1"/>
                </a:solidFill>
                <a:ea typeface="Times New Roman" pitchFamily="18" charset="0"/>
                <a:cs typeface="Arial" charset="0"/>
              </a:rPr>
              <a:t> up to ½ page</a:t>
            </a:r>
            <a:r>
              <a:rPr lang="en-US" sz="1400" b="1" dirty="0">
                <a:solidFill>
                  <a:schemeClr val="bg1"/>
                </a:solidFill>
                <a:ea typeface="Times New Roman" pitchFamily="18" charset="0"/>
                <a:cs typeface="Arial" charset="0"/>
                <a:sym typeface="Wingdings" pitchFamily="2" charset="2"/>
              </a:rPr>
              <a:t></a:t>
            </a:r>
            <a:r>
              <a:rPr lang="en-US" sz="1400" b="1" dirty="0">
                <a:solidFill>
                  <a:srgbClr val="FFFF00"/>
                </a:solidFill>
                <a:ea typeface="Times New Roman" pitchFamily="18" charset="0"/>
                <a:cs typeface="Arial" charset="0"/>
              </a:rPr>
              <a:t>$.50</a:t>
            </a:r>
            <a:r>
              <a:rPr lang="en-US" sz="1400" b="1" dirty="0">
                <a:solidFill>
                  <a:schemeClr val="bg1"/>
                </a:solidFill>
                <a:ea typeface="Times New Roman" pitchFamily="18" charset="0"/>
                <a:cs typeface="Arial" charset="0"/>
              </a:rPr>
              <a:t> each page</a:t>
            </a:r>
          </a:p>
          <a:p>
            <a:pPr>
              <a:spcBef>
                <a:spcPct val="50000"/>
              </a:spcBef>
              <a:buFont typeface="Wingdings" pitchFamily="2" charset="2"/>
              <a:buChar char="Ø"/>
            </a:pPr>
            <a:r>
              <a:rPr lang="en-US" sz="1400" b="1" dirty="0">
                <a:solidFill>
                  <a:schemeClr val="bg1"/>
                </a:solidFill>
                <a:ea typeface="Times New Roman" pitchFamily="18" charset="0"/>
                <a:cs typeface="Arial" charset="0"/>
              </a:rPr>
              <a:t> ½ page to a full page</a:t>
            </a:r>
            <a:r>
              <a:rPr lang="en-US" sz="1400" b="1" dirty="0">
                <a:solidFill>
                  <a:schemeClr val="bg1"/>
                </a:solidFill>
                <a:ea typeface="Times New Roman" pitchFamily="18" charset="0"/>
                <a:cs typeface="Arial" charset="0"/>
                <a:sym typeface="Wingdings" pitchFamily="2" charset="2"/>
              </a:rPr>
              <a:t></a:t>
            </a:r>
            <a:r>
              <a:rPr lang="en-US" sz="1400" b="1" dirty="0">
                <a:solidFill>
                  <a:srgbClr val="FFFF00"/>
                </a:solidFill>
                <a:ea typeface="Times New Roman" pitchFamily="18" charset="0"/>
                <a:cs typeface="Arial" charset="0"/>
              </a:rPr>
              <a:t>$1.00</a:t>
            </a:r>
            <a:r>
              <a:rPr lang="en-US" sz="1400" b="1" dirty="0">
                <a:solidFill>
                  <a:schemeClr val="bg1"/>
                </a:solidFill>
                <a:ea typeface="Times New Roman" pitchFamily="18" charset="0"/>
                <a:cs typeface="Arial" charset="0"/>
              </a:rPr>
              <a:t> each page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26980"/>
                                        </p:tgtEl>
                                        <p:attrNameLst>
                                          <p:attrName>style.visibility</p:attrName>
                                        </p:attrNameLst>
                                      </p:cBhvr>
                                      <p:to>
                                        <p:strVal val="visible"/>
                                      </p:to>
                                    </p:set>
                                    <p:anim calcmode="lin" valueType="num">
                                      <p:cBhvr>
                                        <p:cTn id="7" dur="1000" fill="hold"/>
                                        <p:tgtEl>
                                          <p:spTgt spid="126980"/>
                                        </p:tgtEl>
                                        <p:attrNameLst>
                                          <p:attrName>ppt_w</p:attrName>
                                        </p:attrNameLst>
                                      </p:cBhvr>
                                      <p:tavLst>
                                        <p:tav tm="0">
                                          <p:val>
                                            <p:fltVal val="0"/>
                                          </p:val>
                                        </p:tav>
                                        <p:tav tm="100000">
                                          <p:val>
                                            <p:strVal val="#ppt_w"/>
                                          </p:val>
                                        </p:tav>
                                      </p:tavLst>
                                    </p:anim>
                                    <p:anim calcmode="lin" valueType="num">
                                      <p:cBhvr>
                                        <p:cTn id="8" dur="1000" fill="hold"/>
                                        <p:tgtEl>
                                          <p:spTgt spid="126980"/>
                                        </p:tgtEl>
                                        <p:attrNameLst>
                                          <p:attrName>ppt_h</p:attrName>
                                        </p:attrNameLst>
                                      </p:cBhvr>
                                      <p:tavLst>
                                        <p:tav tm="0">
                                          <p:val>
                                            <p:fltVal val="0"/>
                                          </p:val>
                                        </p:tav>
                                        <p:tav tm="100000">
                                          <p:val>
                                            <p:strVal val="#ppt_h"/>
                                          </p:val>
                                        </p:tav>
                                      </p:tavLst>
                                    </p:anim>
                                    <p:anim calcmode="lin" valueType="num">
                                      <p:cBhvr>
                                        <p:cTn id="9" dur="1000" fill="hold"/>
                                        <p:tgtEl>
                                          <p:spTgt spid="12698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698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26993"/>
                                        </p:tgtEl>
                                        <p:attrNameLst>
                                          <p:attrName>style.visibility</p:attrName>
                                        </p:attrNameLst>
                                      </p:cBhvr>
                                      <p:to>
                                        <p:strVal val="visible"/>
                                      </p:to>
                                    </p:set>
                                    <p:anim calcmode="lin" valueType="num">
                                      <p:cBhvr additive="base">
                                        <p:cTn id="15" dur="500" fill="hold"/>
                                        <p:tgtEl>
                                          <p:spTgt spid="126993"/>
                                        </p:tgtEl>
                                        <p:attrNameLst>
                                          <p:attrName>ppt_x</p:attrName>
                                        </p:attrNameLst>
                                      </p:cBhvr>
                                      <p:tavLst>
                                        <p:tav tm="0">
                                          <p:val>
                                            <p:strVal val="0-#ppt_w/2"/>
                                          </p:val>
                                        </p:tav>
                                        <p:tav tm="100000">
                                          <p:val>
                                            <p:strVal val="#ppt_x"/>
                                          </p:val>
                                        </p:tav>
                                      </p:tavLst>
                                    </p:anim>
                                    <p:anim calcmode="lin" valueType="num">
                                      <p:cBhvr additive="base">
                                        <p:cTn id="16" dur="500" fill="hold"/>
                                        <p:tgtEl>
                                          <p:spTgt spid="12699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26984"/>
                                        </p:tgtEl>
                                        <p:attrNameLst>
                                          <p:attrName>style.visibility</p:attrName>
                                        </p:attrNameLst>
                                      </p:cBhvr>
                                      <p:to>
                                        <p:strVal val="visible"/>
                                      </p:to>
                                    </p:set>
                                    <p:animEffect transition="in" filter="dissolve">
                                      <p:cBhvr>
                                        <p:cTn id="20" dur="500"/>
                                        <p:tgtEl>
                                          <p:spTgt spid="12698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6994"/>
                                        </p:tgtEl>
                                        <p:attrNameLst>
                                          <p:attrName>style.visibility</p:attrName>
                                        </p:attrNameLst>
                                      </p:cBhvr>
                                      <p:to>
                                        <p:strVal val="visible"/>
                                      </p:to>
                                    </p:set>
                                    <p:anim calcmode="lin" valueType="num">
                                      <p:cBhvr additive="base">
                                        <p:cTn id="25" dur="500" fill="hold"/>
                                        <p:tgtEl>
                                          <p:spTgt spid="126994"/>
                                        </p:tgtEl>
                                        <p:attrNameLst>
                                          <p:attrName>ppt_x</p:attrName>
                                        </p:attrNameLst>
                                      </p:cBhvr>
                                      <p:tavLst>
                                        <p:tav tm="0">
                                          <p:val>
                                            <p:strVal val="0-#ppt_w/2"/>
                                          </p:val>
                                        </p:tav>
                                        <p:tav tm="100000">
                                          <p:val>
                                            <p:strVal val="#ppt_x"/>
                                          </p:val>
                                        </p:tav>
                                      </p:tavLst>
                                    </p:anim>
                                    <p:anim calcmode="lin" valueType="num">
                                      <p:cBhvr additive="base">
                                        <p:cTn id="26" dur="500" fill="hold"/>
                                        <p:tgtEl>
                                          <p:spTgt spid="126994"/>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126995"/>
                                        </p:tgtEl>
                                        <p:attrNameLst>
                                          <p:attrName>style.visibility</p:attrName>
                                        </p:attrNameLst>
                                      </p:cBhvr>
                                      <p:to>
                                        <p:strVal val="visible"/>
                                      </p:to>
                                    </p:set>
                                    <p:animEffect transition="in" filter="dissolve">
                                      <p:cBhvr>
                                        <p:cTn id="30" dur="500"/>
                                        <p:tgtEl>
                                          <p:spTgt spid="12699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6986"/>
                                        </p:tgtEl>
                                        <p:attrNameLst>
                                          <p:attrName>style.visibility</p:attrName>
                                        </p:attrNameLst>
                                      </p:cBhvr>
                                      <p:to>
                                        <p:strVal val="visible"/>
                                      </p:to>
                                    </p:set>
                                    <p:anim calcmode="lin" valueType="num">
                                      <p:cBhvr additive="base">
                                        <p:cTn id="35" dur="500" fill="hold"/>
                                        <p:tgtEl>
                                          <p:spTgt spid="126986"/>
                                        </p:tgtEl>
                                        <p:attrNameLst>
                                          <p:attrName>ppt_x</p:attrName>
                                        </p:attrNameLst>
                                      </p:cBhvr>
                                      <p:tavLst>
                                        <p:tav tm="0">
                                          <p:val>
                                            <p:strVal val="#ppt_x"/>
                                          </p:val>
                                        </p:tav>
                                        <p:tav tm="100000">
                                          <p:val>
                                            <p:strVal val="#ppt_x"/>
                                          </p:val>
                                        </p:tav>
                                      </p:tavLst>
                                    </p:anim>
                                    <p:anim calcmode="lin" valueType="num">
                                      <p:cBhvr additive="base">
                                        <p:cTn id="36" dur="500" fill="hold"/>
                                        <p:tgtEl>
                                          <p:spTgt spid="126986"/>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1" presetClass="entr" presetSubtype="4" fill="hold" nodeType="afterEffect">
                                  <p:stCondLst>
                                    <p:cond delay="0"/>
                                  </p:stCondLst>
                                  <p:childTnLst>
                                    <p:set>
                                      <p:cBhvr>
                                        <p:cTn id="39" dur="1" fill="hold">
                                          <p:stCondLst>
                                            <p:cond delay="0"/>
                                          </p:stCondLst>
                                        </p:cTn>
                                        <p:tgtEl>
                                          <p:spTgt spid="126985"/>
                                        </p:tgtEl>
                                        <p:attrNameLst>
                                          <p:attrName>style.visibility</p:attrName>
                                        </p:attrNameLst>
                                      </p:cBhvr>
                                      <p:to>
                                        <p:strVal val="visible"/>
                                      </p:to>
                                    </p:set>
                                    <p:animEffect transition="in" filter="wheel(4)">
                                      <p:cBhvr>
                                        <p:cTn id="40" dur="2000"/>
                                        <p:tgtEl>
                                          <p:spTgt spid="126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animBg="1"/>
      <p:bldP spid="126984" grpId="0" animBg="1"/>
      <p:bldP spid="126986" grpId="0"/>
      <p:bldP spid="12699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Fileserver\file_store\Len\How to Guides\collection fees log sheet 01.jpg"/>
          <p:cNvPicPr>
            <a:picLocks noChangeAspect="1" noChangeArrowheads="1"/>
          </p:cNvPicPr>
          <p:nvPr/>
        </p:nvPicPr>
        <p:blipFill>
          <a:blip r:embed="rId2" cstate="print"/>
          <a:srcRect/>
          <a:stretch>
            <a:fillRect/>
          </a:stretch>
        </p:blipFill>
        <p:spPr bwMode="auto">
          <a:xfrm>
            <a:off x="457200" y="2667000"/>
            <a:ext cx="5219700" cy="2486025"/>
          </a:xfrm>
          <a:prstGeom prst="rect">
            <a:avLst/>
          </a:prstGeom>
          <a:noFill/>
        </p:spPr>
      </p:pic>
      <p:sp>
        <p:nvSpPr>
          <p:cNvPr id="25602" name="Text Box 22"/>
          <p:cNvSpPr txBox="1">
            <a:spLocks noChangeArrowheads="1"/>
          </p:cNvSpPr>
          <p:nvPr/>
        </p:nvSpPr>
        <p:spPr bwMode="auto">
          <a:xfrm>
            <a:off x="6629400" y="838200"/>
            <a:ext cx="1752600" cy="457200"/>
          </a:xfrm>
          <a:prstGeom prst="rect">
            <a:avLst/>
          </a:prstGeom>
          <a:noFill/>
          <a:ln w="9525">
            <a:noFill/>
            <a:miter lim="800000"/>
            <a:headEnd/>
            <a:tailEnd/>
          </a:ln>
        </p:spPr>
        <p:txBody>
          <a:bodyPr>
            <a:spAutoFit/>
          </a:bodyPr>
          <a:lstStyle/>
          <a:p>
            <a:pPr>
              <a:spcBef>
                <a:spcPct val="50000"/>
              </a:spcBef>
            </a:pPr>
            <a:endParaRPr lang="en-US"/>
          </a:p>
        </p:txBody>
      </p:sp>
      <p:pic>
        <p:nvPicPr>
          <p:cNvPr id="25603" name="Picture 4" descr="Cash(1280x960)"/>
          <p:cNvPicPr>
            <a:picLocks noChangeAspect="1" noChangeArrowheads="1"/>
          </p:cNvPicPr>
          <p:nvPr/>
        </p:nvPicPr>
        <p:blipFill>
          <a:blip r:embed="rId3" cstate="print">
            <a:lum bright="70000" contrast="-70000"/>
          </a:blip>
          <a:srcRect/>
          <a:stretch>
            <a:fillRect/>
          </a:stretch>
        </p:blipFill>
        <p:spPr bwMode="auto">
          <a:xfrm>
            <a:off x="0" y="3313"/>
            <a:ext cx="9144000" cy="6858000"/>
          </a:xfrm>
          <a:prstGeom prst="rect">
            <a:avLst/>
          </a:prstGeom>
          <a:noFill/>
          <a:ln w="9525">
            <a:noFill/>
            <a:miter lim="800000"/>
            <a:headEnd/>
            <a:tailEnd/>
          </a:ln>
        </p:spPr>
      </p:pic>
      <p:sp>
        <p:nvSpPr>
          <p:cNvPr id="124941" name="Text Box 13"/>
          <p:cNvSpPr txBox="1">
            <a:spLocks noChangeArrowheads="1"/>
          </p:cNvSpPr>
          <p:nvPr/>
        </p:nvSpPr>
        <p:spPr bwMode="auto">
          <a:xfrm>
            <a:off x="1828800" y="457200"/>
            <a:ext cx="5638800" cy="466725"/>
          </a:xfrm>
          <a:prstGeom prst="rect">
            <a:avLst/>
          </a:prstGeom>
          <a:solidFill>
            <a:srgbClr val="43734A"/>
          </a:solidFill>
          <a:ln w="9525">
            <a:solidFill>
              <a:schemeClr val="tx1"/>
            </a:solidFill>
            <a:miter lim="800000"/>
            <a:headEnd/>
            <a:tailEnd/>
          </a:ln>
          <a:scene3d>
            <a:camera prst="orthographicFront"/>
            <a:lightRig rig="threePt" dir="t"/>
          </a:scene3d>
          <a:sp3d>
            <a:bevelT/>
          </a:sp3d>
        </p:spPr>
        <p:txBody>
          <a:bodyPr>
            <a:spAutoFit/>
          </a:bodyPr>
          <a:lstStyle/>
          <a:p>
            <a:pPr algn="ctr">
              <a:spcBef>
                <a:spcPct val="50000"/>
              </a:spcBef>
              <a:buFont typeface="Symbol" pitchFamily="18" charset="2"/>
              <a:buNone/>
            </a:pPr>
            <a:r>
              <a:rPr lang="en-US" b="1">
                <a:solidFill>
                  <a:schemeClr val="bg1"/>
                </a:solidFill>
              </a:rPr>
              <a:t>Sales and Fees</a:t>
            </a:r>
          </a:p>
        </p:txBody>
      </p:sp>
      <p:pic>
        <p:nvPicPr>
          <p:cNvPr id="124952" name="Picture 24" descr="j0231763"/>
          <p:cNvPicPr>
            <a:picLocks noChangeAspect="1" noChangeArrowheads="1"/>
          </p:cNvPicPr>
          <p:nvPr/>
        </p:nvPicPr>
        <p:blipFill>
          <a:blip r:embed="rId4" cstate="print"/>
          <a:srcRect/>
          <a:stretch>
            <a:fillRect/>
          </a:stretch>
        </p:blipFill>
        <p:spPr bwMode="auto">
          <a:xfrm>
            <a:off x="6705600" y="1295400"/>
            <a:ext cx="1828800" cy="1555750"/>
          </a:xfrm>
          <a:prstGeom prst="rect">
            <a:avLst/>
          </a:prstGeom>
          <a:noFill/>
          <a:ln w="9525">
            <a:noFill/>
            <a:miter lim="800000"/>
            <a:headEnd/>
            <a:tailEnd/>
          </a:ln>
        </p:spPr>
      </p:pic>
      <p:sp>
        <p:nvSpPr>
          <p:cNvPr id="124956" name="Text Box 28"/>
          <p:cNvSpPr txBox="1">
            <a:spLocks noChangeArrowheads="1"/>
          </p:cNvSpPr>
          <p:nvPr/>
        </p:nvSpPr>
        <p:spPr bwMode="auto">
          <a:xfrm>
            <a:off x="6096000" y="2895600"/>
            <a:ext cx="2819400" cy="1016000"/>
          </a:xfrm>
          <a:prstGeom prst="rect">
            <a:avLst/>
          </a:prstGeom>
          <a:solidFill>
            <a:srgbClr val="43734A"/>
          </a:solidFill>
          <a:ln w="9525">
            <a:solidFill>
              <a:schemeClr val="tx1"/>
            </a:solidFill>
            <a:miter lim="800000"/>
            <a:headEnd/>
            <a:tailEnd/>
          </a:ln>
          <a:scene3d>
            <a:camera prst="orthographicFront"/>
            <a:lightRig rig="threePt" dir="t"/>
          </a:scene3d>
          <a:sp3d>
            <a:bevelT/>
          </a:sp3d>
        </p:spPr>
        <p:txBody>
          <a:bodyPr>
            <a:spAutoFit/>
          </a:bodyPr>
          <a:lstStyle/>
          <a:p>
            <a:pPr algn="ctr">
              <a:spcBef>
                <a:spcPct val="50000"/>
              </a:spcBef>
            </a:pPr>
            <a:r>
              <a:rPr lang="en-US" sz="2000" b="1" dirty="0">
                <a:solidFill>
                  <a:schemeClr val="bg1"/>
                </a:solidFill>
              </a:rPr>
              <a:t>Do not accept any money for Computer Classes</a:t>
            </a:r>
          </a:p>
        </p:txBody>
      </p:sp>
      <p:sp>
        <p:nvSpPr>
          <p:cNvPr id="124957" name="Text Box 29"/>
          <p:cNvSpPr txBox="1">
            <a:spLocks noChangeArrowheads="1"/>
          </p:cNvSpPr>
          <p:nvPr/>
        </p:nvSpPr>
        <p:spPr bwMode="auto">
          <a:xfrm>
            <a:off x="5715000" y="4267200"/>
            <a:ext cx="3124200" cy="1015663"/>
          </a:xfrm>
          <a:prstGeom prst="rect">
            <a:avLst/>
          </a:prstGeom>
          <a:solidFill>
            <a:srgbClr val="FFCC99"/>
          </a:solidFill>
          <a:ln w="9525">
            <a:solidFill>
              <a:schemeClr val="tx1"/>
            </a:solidFill>
            <a:miter lim="800000"/>
            <a:headEnd/>
            <a:tailEnd/>
          </a:ln>
          <a:scene3d>
            <a:camera prst="orthographicFront"/>
            <a:lightRig rig="threePt" dir="t"/>
          </a:scene3d>
          <a:sp3d>
            <a:bevelT/>
          </a:sp3d>
        </p:spPr>
        <p:txBody>
          <a:bodyPr>
            <a:spAutoFit/>
          </a:bodyPr>
          <a:lstStyle/>
          <a:p>
            <a:pPr algn="ctr">
              <a:spcBef>
                <a:spcPct val="50000"/>
              </a:spcBef>
            </a:pPr>
            <a:r>
              <a:rPr lang="en-US" sz="2000" b="1" dirty="0"/>
              <a:t>Refer class sign-ups to Andie, </a:t>
            </a:r>
            <a:r>
              <a:rPr lang="en-US" sz="2000" b="1" dirty="0" smtClean="0"/>
              <a:t>Mike, Jim, Lydia or Len (not shown)</a:t>
            </a:r>
            <a:endParaRPr lang="en-US" sz="2000" b="1" dirty="0"/>
          </a:p>
        </p:txBody>
      </p:sp>
      <p:pic>
        <p:nvPicPr>
          <p:cNvPr id="124959" name="Picture 31"/>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181600" y="5397500"/>
            <a:ext cx="851824" cy="1181100"/>
          </a:xfrm>
          <a:prstGeom prst="rect">
            <a:avLst/>
          </a:prstGeom>
          <a:noFill/>
          <a:ln w="9525">
            <a:noFill/>
            <a:miter lim="800000"/>
            <a:headEnd/>
            <a:tailEnd/>
          </a:ln>
        </p:spPr>
      </p:pic>
      <p:pic>
        <p:nvPicPr>
          <p:cNvPr id="21517" name="Picture 3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172200" y="5378450"/>
            <a:ext cx="806604" cy="1219200"/>
          </a:xfrm>
          <a:prstGeom prst="rect">
            <a:avLst/>
          </a:prstGeom>
          <a:noFill/>
          <a:ln w="9525">
            <a:noFill/>
            <a:miter lim="800000"/>
            <a:headEnd/>
            <a:tailEnd/>
          </a:ln>
        </p:spPr>
      </p:pic>
      <p:pic>
        <p:nvPicPr>
          <p:cNvPr id="21518" name="Picture 34"/>
          <p:cNvPicPr>
            <a:picLocks noChangeAspect="1" noChangeArrowheads="1"/>
          </p:cNvPicPr>
          <p:nvPr/>
        </p:nvPicPr>
        <p:blipFill>
          <a:blip r:embed="rId7" cstate="print"/>
          <a:srcRect/>
          <a:stretch>
            <a:fillRect/>
          </a:stretch>
        </p:blipFill>
        <p:spPr bwMode="auto">
          <a:xfrm>
            <a:off x="7072312" y="5378450"/>
            <a:ext cx="928688" cy="1193800"/>
          </a:xfrm>
          <a:prstGeom prst="rect">
            <a:avLst/>
          </a:prstGeom>
          <a:noFill/>
          <a:ln w="9525">
            <a:noFill/>
            <a:miter lim="800000"/>
            <a:headEnd/>
            <a:tailEnd/>
          </a:ln>
        </p:spPr>
      </p:pic>
      <p:sp>
        <p:nvSpPr>
          <p:cNvPr id="124947" name="Text Box 19"/>
          <p:cNvSpPr txBox="1">
            <a:spLocks noChangeArrowheads="1"/>
          </p:cNvSpPr>
          <p:nvPr/>
        </p:nvSpPr>
        <p:spPr bwMode="auto">
          <a:xfrm>
            <a:off x="1447800" y="5791200"/>
            <a:ext cx="2362200" cy="711200"/>
          </a:xfrm>
          <a:prstGeom prst="rect">
            <a:avLst/>
          </a:prstGeom>
          <a:solidFill>
            <a:srgbClr val="43734A"/>
          </a:solidFill>
          <a:ln w="9525">
            <a:solidFill>
              <a:schemeClr val="tx1"/>
            </a:solidFill>
            <a:miter lim="800000"/>
            <a:headEnd/>
            <a:tailEnd/>
          </a:ln>
          <a:scene3d>
            <a:camera prst="orthographicFront"/>
            <a:lightRig rig="threePt" dir="t"/>
          </a:scene3d>
          <a:sp3d>
            <a:bevelT/>
          </a:sp3d>
        </p:spPr>
        <p:txBody>
          <a:bodyPr>
            <a:spAutoFit/>
          </a:bodyPr>
          <a:lstStyle/>
          <a:p>
            <a:pPr>
              <a:spcBef>
                <a:spcPct val="50000"/>
              </a:spcBef>
            </a:pPr>
            <a:r>
              <a:rPr lang="en-US" sz="2000" b="1" dirty="0">
                <a:solidFill>
                  <a:schemeClr val="bg1"/>
                </a:solidFill>
              </a:rPr>
              <a:t>Don’t forget to record check #</a:t>
            </a:r>
          </a:p>
        </p:txBody>
      </p:sp>
      <p:sp>
        <p:nvSpPr>
          <p:cNvPr id="124946" name="Text Box 18"/>
          <p:cNvSpPr txBox="1">
            <a:spLocks noChangeArrowheads="1"/>
          </p:cNvSpPr>
          <p:nvPr/>
        </p:nvSpPr>
        <p:spPr bwMode="auto">
          <a:xfrm>
            <a:off x="152400" y="1082552"/>
            <a:ext cx="5867400" cy="2092881"/>
          </a:xfrm>
          <a:prstGeom prst="rect">
            <a:avLst/>
          </a:prstGeom>
          <a:solidFill>
            <a:srgbClr val="43734A"/>
          </a:solidFill>
          <a:ln w="9525">
            <a:solidFill>
              <a:schemeClr val="tx1"/>
            </a:solidFill>
            <a:miter lim="800000"/>
            <a:headEnd/>
            <a:tailEnd/>
          </a:ln>
          <a:scene3d>
            <a:camera prst="orthographicFront"/>
            <a:lightRig rig="threePt" dir="t"/>
          </a:scene3d>
          <a:sp3d>
            <a:bevelT/>
          </a:sp3d>
        </p:spPr>
        <p:txBody>
          <a:bodyPr wrap="square">
            <a:spAutoFit/>
          </a:bodyPr>
          <a:lstStyle/>
          <a:p>
            <a:pPr>
              <a:spcBef>
                <a:spcPct val="50000"/>
              </a:spcBef>
            </a:pPr>
            <a:r>
              <a:rPr lang="en-US" sz="2000" b="1" dirty="0" smtClean="0">
                <a:solidFill>
                  <a:schemeClr val="bg1"/>
                </a:solidFill>
              </a:rPr>
              <a:t>Complete a line entry in the Fee Collection Record for each payment received.</a:t>
            </a:r>
          </a:p>
          <a:p>
            <a:pPr>
              <a:spcBef>
                <a:spcPct val="50000"/>
              </a:spcBef>
            </a:pPr>
            <a:r>
              <a:rPr lang="en-US" sz="2000" b="1" dirty="0" smtClean="0">
                <a:solidFill>
                  <a:schemeClr val="bg1"/>
                </a:solidFill>
              </a:rPr>
              <a:t>If patron wants receipt, have the payment rung up on the register at the front desk. Do not enter this type of payment on the Fee Collection Record.</a:t>
            </a:r>
            <a:endParaRPr lang="en-US" sz="2000" b="1" dirty="0">
              <a:solidFill>
                <a:schemeClr val="bg1"/>
              </a:solidFill>
            </a:endParaRPr>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3241" y="3311778"/>
            <a:ext cx="5098360" cy="2199223"/>
          </a:xfrm>
          <a:prstGeom prst="rect">
            <a:avLst/>
          </a:prstGeom>
          <a:noFill/>
          <a:effectLst>
            <a:outerShdw blurRad="50800" dist="38100" dir="2700000" algn="tl" rotWithShape="0">
              <a:prstClr val="black">
                <a:alpha val="40000"/>
              </a:prstClr>
            </a:outerShdw>
          </a:effectLst>
        </p:spPr>
      </p:pic>
      <p:pic>
        <p:nvPicPr>
          <p:cNvPr id="15" name="Picture 34"/>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139112" y="5391076"/>
            <a:ext cx="928688" cy="116854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24941"/>
                                        </p:tgtEl>
                                        <p:attrNameLst>
                                          <p:attrName>style.visibility</p:attrName>
                                        </p:attrNameLst>
                                      </p:cBhvr>
                                      <p:to>
                                        <p:strVal val="visible"/>
                                      </p:to>
                                    </p:set>
                                    <p:anim calcmode="lin" valueType="num">
                                      <p:cBhvr>
                                        <p:cTn id="7" dur="1000" fill="hold"/>
                                        <p:tgtEl>
                                          <p:spTgt spid="124941"/>
                                        </p:tgtEl>
                                        <p:attrNameLst>
                                          <p:attrName>ppt_w</p:attrName>
                                        </p:attrNameLst>
                                      </p:cBhvr>
                                      <p:tavLst>
                                        <p:tav tm="0">
                                          <p:val>
                                            <p:fltVal val="0"/>
                                          </p:val>
                                        </p:tav>
                                        <p:tav tm="100000">
                                          <p:val>
                                            <p:strVal val="#ppt_w"/>
                                          </p:val>
                                        </p:tav>
                                      </p:tavLst>
                                    </p:anim>
                                    <p:anim calcmode="lin" valueType="num">
                                      <p:cBhvr>
                                        <p:cTn id="8" dur="1000" fill="hold"/>
                                        <p:tgtEl>
                                          <p:spTgt spid="124941"/>
                                        </p:tgtEl>
                                        <p:attrNameLst>
                                          <p:attrName>ppt_h</p:attrName>
                                        </p:attrNameLst>
                                      </p:cBhvr>
                                      <p:tavLst>
                                        <p:tav tm="0">
                                          <p:val>
                                            <p:fltVal val="0"/>
                                          </p:val>
                                        </p:tav>
                                        <p:tav tm="100000">
                                          <p:val>
                                            <p:strVal val="#ppt_h"/>
                                          </p:val>
                                        </p:tav>
                                      </p:tavLst>
                                    </p:anim>
                                    <p:anim calcmode="lin" valueType="num">
                                      <p:cBhvr>
                                        <p:cTn id="9" dur="1000" fill="hold"/>
                                        <p:tgtEl>
                                          <p:spTgt spid="12494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494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3" presetClass="entr" presetSubtype="16" fill="hold" grpId="0" nodeType="afterEffect">
                                  <p:stCondLst>
                                    <p:cond delay="0"/>
                                  </p:stCondLst>
                                  <p:childTnLst>
                                    <p:set>
                                      <p:cBhvr>
                                        <p:cTn id="13" dur="1" fill="hold">
                                          <p:stCondLst>
                                            <p:cond delay="0"/>
                                          </p:stCondLst>
                                        </p:cTn>
                                        <p:tgtEl>
                                          <p:spTgt spid="124946"/>
                                        </p:tgtEl>
                                        <p:attrNameLst>
                                          <p:attrName>style.visibility</p:attrName>
                                        </p:attrNameLst>
                                      </p:cBhvr>
                                      <p:to>
                                        <p:strVal val="visible"/>
                                      </p:to>
                                    </p:set>
                                    <p:animEffect transition="in" filter="plus(in)">
                                      <p:cBhvr>
                                        <p:cTn id="14" dur="1000"/>
                                        <p:tgtEl>
                                          <p:spTgt spid="124946"/>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124947"/>
                                        </p:tgtEl>
                                        <p:attrNameLst>
                                          <p:attrName>style.visibility</p:attrName>
                                        </p:attrNameLst>
                                      </p:cBhvr>
                                      <p:to>
                                        <p:strVal val="visible"/>
                                      </p:to>
                                    </p:set>
                                    <p:animEffect transition="in" filter="plus(in)">
                                      <p:cBhvr>
                                        <p:cTn id="19" dur="1000"/>
                                        <p:tgtEl>
                                          <p:spTgt spid="124947"/>
                                        </p:tgtEl>
                                      </p:cBhvr>
                                    </p:animEffect>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nodeType="clickEffect">
                                  <p:stCondLst>
                                    <p:cond delay="0"/>
                                  </p:stCondLst>
                                  <p:childTnLst>
                                    <p:set>
                                      <p:cBhvr>
                                        <p:cTn id="23" dur="1" fill="hold">
                                          <p:stCondLst>
                                            <p:cond delay="0"/>
                                          </p:stCondLst>
                                        </p:cTn>
                                        <p:tgtEl>
                                          <p:spTgt spid="124952"/>
                                        </p:tgtEl>
                                        <p:attrNameLst>
                                          <p:attrName>style.visibility</p:attrName>
                                        </p:attrNameLst>
                                      </p:cBhvr>
                                      <p:to>
                                        <p:strVal val="visible"/>
                                      </p:to>
                                    </p:set>
                                    <p:anim calcmode="lin" valueType="num">
                                      <p:cBhvr>
                                        <p:cTn id="24" dur="1000" fill="hold"/>
                                        <p:tgtEl>
                                          <p:spTgt spid="124952"/>
                                        </p:tgtEl>
                                        <p:attrNameLst>
                                          <p:attrName>ppt_w</p:attrName>
                                        </p:attrNameLst>
                                      </p:cBhvr>
                                      <p:tavLst>
                                        <p:tav tm="0">
                                          <p:val>
                                            <p:fltVal val="0"/>
                                          </p:val>
                                        </p:tav>
                                        <p:tav tm="100000">
                                          <p:val>
                                            <p:strVal val="#ppt_w"/>
                                          </p:val>
                                        </p:tav>
                                      </p:tavLst>
                                    </p:anim>
                                    <p:anim calcmode="lin" valueType="num">
                                      <p:cBhvr>
                                        <p:cTn id="25" dur="1000" fill="hold"/>
                                        <p:tgtEl>
                                          <p:spTgt spid="124952"/>
                                        </p:tgtEl>
                                        <p:attrNameLst>
                                          <p:attrName>ppt_h</p:attrName>
                                        </p:attrNameLst>
                                      </p:cBhvr>
                                      <p:tavLst>
                                        <p:tav tm="0">
                                          <p:val>
                                            <p:fltVal val="0"/>
                                          </p:val>
                                        </p:tav>
                                        <p:tav tm="100000">
                                          <p:val>
                                            <p:strVal val="#ppt_h"/>
                                          </p:val>
                                        </p:tav>
                                      </p:tavLst>
                                    </p:anim>
                                    <p:anim calcmode="lin" valueType="num">
                                      <p:cBhvr>
                                        <p:cTn id="26" dur="1000" fill="hold"/>
                                        <p:tgtEl>
                                          <p:spTgt spid="124952"/>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24952"/>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1000"/>
                            </p:stCondLst>
                            <p:childTnLst>
                              <p:par>
                                <p:cTn id="29" presetID="21" presetClass="entr" presetSubtype="4" fill="hold" grpId="0" nodeType="afterEffect">
                                  <p:stCondLst>
                                    <p:cond delay="0"/>
                                  </p:stCondLst>
                                  <p:childTnLst>
                                    <p:set>
                                      <p:cBhvr>
                                        <p:cTn id="30" dur="1" fill="hold">
                                          <p:stCondLst>
                                            <p:cond delay="0"/>
                                          </p:stCondLst>
                                        </p:cTn>
                                        <p:tgtEl>
                                          <p:spTgt spid="124956"/>
                                        </p:tgtEl>
                                        <p:attrNameLst>
                                          <p:attrName>style.visibility</p:attrName>
                                        </p:attrNameLst>
                                      </p:cBhvr>
                                      <p:to>
                                        <p:strVal val="visible"/>
                                      </p:to>
                                    </p:set>
                                    <p:animEffect transition="in" filter="wheel(4)">
                                      <p:cBhvr>
                                        <p:cTn id="31" dur="1000"/>
                                        <p:tgtEl>
                                          <p:spTgt spid="124956"/>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24957"/>
                                        </p:tgtEl>
                                        <p:attrNameLst>
                                          <p:attrName>style.visibility</p:attrName>
                                        </p:attrNameLst>
                                      </p:cBhvr>
                                      <p:to>
                                        <p:strVal val="visible"/>
                                      </p:to>
                                    </p:set>
                                    <p:animEffect transition="in" filter="dissolve">
                                      <p:cBhvr>
                                        <p:cTn id="36" dur="500"/>
                                        <p:tgtEl>
                                          <p:spTgt spid="124957"/>
                                        </p:tgtEl>
                                      </p:cBhvr>
                                    </p:animEffect>
                                  </p:childTnLst>
                                </p:cTn>
                              </p:par>
                              <p:par>
                                <p:cTn id="37" presetID="25" presetClass="entr" presetSubtype="0" fill="hold" nodeType="withEffect">
                                  <p:stCondLst>
                                    <p:cond delay="0"/>
                                  </p:stCondLst>
                                  <p:childTnLst>
                                    <p:set>
                                      <p:cBhvr>
                                        <p:cTn id="38" dur="1" fill="hold">
                                          <p:stCondLst>
                                            <p:cond delay="0"/>
                                          </p:stCondLst>
                                        </p:cTn>
                                        <p:tgtEl>
                                          <p:spTgt spid="124959"/>
                                        </p:tgtEl>
                                        <p:attrNameLst>
                                          <p:attrName>style.visibility</p:attrName>
                                        </p:attrNameLst>
                                      </p:cBhvr>
                                      <p:to>
                                        <p:strVal val="visible"/>
                                      </p:to>
                                    </p:set>
                                    <p:anim calcmode="lin" valueType="num">
                                      <p:cBhvr>
                                        <p:cTn id="39" dur="500" decel="50000" fill="hold">
                                          <p:stCondLst>
                                            <p:cond delay="0"/>
                                          </p:stCondLst>
                                        </p:cTn>
                                        <p:tgtEl>
                                          <p:spTgt spid="124959"/>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24959"/>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24959"/>
                                        </p:tgtEl>
                                        <p:attrNameLst>
                                          <p:attrName>ppt_w</p:attrName>
                                        </p:attrNameLst>
                                      </p:cBhvr>
                                      <p:tavLst>
                                        <p:tav tm="0">
                                          <p:val>
                                            <p:strVal val="#ppt_w*.05"/>
                                          </p:val>
                                        </p:tav>
                                        <p:tav tm="100000">
                                          <p:val>
                                            <p:strVal val="#ppt_w"/>
                                          </p:val>
                                        </p:tav>
                                      </p:tavLst>
                                    </p:anim>
                                    <p:anim calcmode="lin" valueType="num">
                                      <p:cBhvr>
                                        <p:cTn id="42" dur="1000" fill="hold"/>
                                        <p:tgtEl>
                                          <p:spTgt spid="124959"/>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24959"/>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24959"/>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24959"/>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24959"/>
                                        </p:tgtEl>
                                      </p:cBhvr>
                                    </p:animEffect>
                                  </p:childTnLst>
                                </p:cTn>
                              </p:par>
                            </p:childTnLst>
                          </p:cTn>
                        </p:par>
                        <p:par>
                          <p:cTn id="47" fill="hold">
                            <p:stCondLst>
                              <p:cond delay="1000"/>
                            </p:stCondLst>
                            <p:childTnLst>
                              <p:par>
                                <p:cTn id="48" presetID="25" presetClass="entr" presetSubtype="0" fill="hold" nodeType="afterEffect">
                                  <p:stCondLst>
                                    <p:cond delay="0"/>
                                  </p:stCondLst>
                                  <p:childTnLst>
                                    <p:set>
                                      <p:cBhvr>
                                        <p:cTn id="49" dur="1" fill="hold">
                                          <p:stCondLst>
                                            <p:cond delay="0"/>
                                          </p:stCondLst>
                                        </p:cTn>
                                        <p:tgtEl>
                                          <p:spTgt spid="21517"/>
                                        </p:tgtEl>
                                        <p:attrNameLst>
                                          <p:attrName>style.visibility</p:attrName>
                                        </p:attrNameLst>
                                      </p:cBhvr>
                                      <p:to>
                                        <p:strVal val="visible"/>
                                      </p:to>
                                    </p:set>
                                    <p:anim calcmode="lin" valueType="num">
                                      <p:cBhvr>
                                        <p:cTn id="50" dur="500" decel="50000" fill="hold">
                                          <p:stCondLst>
                                            <p:cond delay="0"/>
                                          </p:stCondLst>
                                        </p:cTn>
                                        <p:tgtEl>
                                          <p:spTgt spid="21517"/>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21517"/>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21517"/>
                                        </p:tgtEl>
                                        <p:attrNameLst>
                                          <p:attrName>ppt_w</p:attrName>
                                        </p:attrNameLst>
                                      </p:cBhvr>
                                      <p:tavLst>
                                        <p:tav tm="0">
                                          <p:val>
                                            <p:strVal val="#ppt_w*.05"/>
                                          </p:val>
                                        </p:tav>
                                        <p:tav tm="100000">
                                          <p:val>
                                            <p:strVal val="#ppt_w"/>
                                          </p:val>
                                        </p:tav>
                                      </p:tavLst>
                                    </p:anim>
                                    <p:anim calcmode="lin" valueType="num">
                                      <p:cBhvr>
                                        <p:cTn id="53" dur="1000" fill="hold"/>
                                        <p:tgtEl>
                                          <p:spTgt spid="21517"/>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21517"/>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21517"/>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21517"/>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21517"/>
                                        </p:tgtEl>
                                      </p:cBhvr>
                                    </p:animEffect>
                                  </p:childTnLst>
                                </p:cTn>
                              </p:par>
                            </p:childTnLst>
                          </p:cTn>
                        </p:par>
                        <p:par>
                          <p:cTn id="58" fill="hold">
                            <p:stCondLst>
                              <p:cond delay="2000"/>
                            </p:stCondLst>
                            <p:childTnLst>
                              <p:par>
                                <p:cTn id="59" presetID="25" presetClass="entr" presetSubtype="0" fill="hold" nodeType="afterEffect">
                                  <p:stCondLst>
                                    <p:cond delay="0"/>
                                  </p:stCondLst>
                                  <p:childTnLst>
                                    <p:set>
                                      <p:cBhvr>
                                        <p:cTn id="60" dur="1" fill="hold">
                                          <p:stCondLst>
                                            <p:cond delay="0"/>
                                          </p:stCondLst>
                                        </p:cTn>
                                        <p:tgtEl>
                                          <p:spTgt spid="21518"/>
                                        </p:tgtEl>
                                        <p:attrNameLst>
                                          <p:attrName>style.visibility</p:attrName>
                                        </p:attrNameLst>
                                      </p:cBhvr>
                                      <p:to>
                                        <p:strVal val="visible"/>
                                      </p:to>
                                    </p:set>
                                    <p:anim calcmode="lin" valueType="num">
                                      <p:cBhvr>
                                        <p:cTn id="61" dur="500" decel="50000" fill="hold">
                                          <p:stCondLst>
                                            <p:cond delay="0"/>
                                          </p:stCondLst>
                                        </p:cTn>
                                        <p:tgtEl>
                                          <p:spTgt spid="21518"/>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21518"/>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21518"/>
                                        </p:tgtEl>
                                        <p:attrNameLst>
                                          <p:attrName>ppt_w</p:attrName>
                                        </p:attrNameLst>
                                      </p:cBhvr>
                                      <p:tavLst>
                                        <p:tav tm="0">
                                          <p:val>
                                            <p:strVal val="#ppt_w*.05"/>
                                          </p:val>
                                        </p:tav>
                                        <p:tav tm="100000">
                                          <p:val>
                                            <p:strVal val="#ppt_w"/>
                                          </p:val>
                                        </p:tav>
                                      </p:tavLst>
                                    </p:anim>
                                    <p:anim calcmode="lin" valueType="num">
                                      <p:cBhvr>
                                        <p:cTn id="64" dur="1000" fill="hold"/>
                                        <p:tgtEl>
                                          <p:spTgt spid="21518"/>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21518"/>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21518"/>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21518"/>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21518"/>
                                        </p:tgtEl>
                                      </p:cBhvr>
                                    </p:animEffect>
                                  </p:childTnLst>
                                </p:cTn>
                              </p:par>
                            </p:childTnLst>
                          </p:cTn>
                        </p:par>
                        <p:par>
                          <p:cTn id="69" fill="hold">
                            <p:stCondLst>
                              <p:cond delay="3000"/>
                            </p:stCondLst>
                            <p:childTnLst>
                              <p:par>
                                <p:cTn id="70" presetID="25" presetClass="entr" presetSubtype="0"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75" dur="1000" fill="hold"/>
                                        <p:tgtEl>
                                          <p:spTgt spid="15"/>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1" grpId="0" animBg="1"/>
      <p:bldP spid="124956" grpId="0" animBg="1"/>
      <p:bldP spid="124957" grpId="0" animBg="1"/>
      <p:bldP spid="124947" grpId="0" animBg="1"/>
      <p:bldP spid="12494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3505200" y="152400"/>
            <a:ext cx="3200400" cy="885825"/>
          </a:xfrm>
          <a:prstGeom prst="rect">
            <a:avLst/>
          </a:prstGeom>
          <a:noFill/>
          <a:ln w="9525">
            <a:noFill/>
            <a:miter lim="800000"/>
            <a:headEnd/>
            <a:tailEnd/>
          </a:ln>
        </p:spPr>
        <p:txBody>
          <a:bodyPr>
            <a:spAutoFit/>
          </a:bodyPr>
          <a:lstStyle/>
          <a:p>
            <a:r>
              <a:rPr lang="en-US" sz="2600" b="1" dirty="0">
                <a:latin typeface="+mn-lt"/>
              </a:rPr>
              <a:t>User  Support</a:t>
            </a:r>
          </a:p>
          <a:p>
            <a:endParaRPr lang="en-US" sz="2600" b="1" dirty="0">
              <a:latin typeface="Ash94" pitchFamily="2" charset="0"/>
            </a:endParaRPr>
          </a:p>
        </p:txBody>
      </p:sp>
      <p:sp>
        <p:nvSpPr>
          <p:cNvPr id="28675" name="Rectangle 5"/>
          <p:cNvSpPr>
            <a:spLocks noChangeArrowheads="1"/>
          </p:cNvSpPr>
          <p:nvPr/>
        </p:nvSpPr>
        <p:spPr bwMode="auto">
          <a:xfrm>
            <a:off x="457200" y="685800"/>
            <a:ext cx="2286000" cy="457200"/>
          </a:xfrm>
          <a:prstGeom prst="rect">
            <a:avLst/>
          </a:prstGeom>
          <a:noFill/>
          <a:ln w="9525">
            <a:noFill/>
            <a:miter lim="800000"/>
            <a:headEnd/>
            <a:tailEnd/>
          </a:ln>
        </p:spPr>
        <p:txBody>
          <a:bodyPr>
            <a:spAutoFit/>
          </a:bodyPr>
          <a:lstStyle/>
          <a:p>
            <a:endParaRPr lang="en-US">
              <a:solidFill>
                <a:srgbClr val="FFFF00"/>
              </a:solidFill>
            </a:endParaRPr>
          </a:p>
        </p:txBody>
      </p:sp>
      <p:sp>
        <p:nvSpPr>
          <p:cNvPr id="11" name="Rectangle 12"/>
          <p:cNvSpPr>
            <a:spLocks noChangeArrowheads="1"/>
          </p:cNvSpPr>
          <p:nvPr/>
        </p:nvSpPr>
        <p:spPr bwMode="auto">
          <a:xfrm>
            <a:off x="914400" y="1371600"/>
            <a:ext cx="7391400" cy="1938992"/>
          </a:xfrm>
          <a:prstGeom prst="rect">
            <a:avLst/>
          </a:prstGeom>
          <a:solidFill>
            <a:srgbClr val="43734A"/>
          </a:solidFill>
          <a:ln w="9525">
            <a:noFill/>
            <a:miter lim="800000"/>
            <a:headEnd/>
            <a:tailEnd/>
          </a:ln>
          <a:scene3d>
            <a:camera prst="orthographicFront"/>
            <a:lightRig rig="threePt" dir="t"/>
          </a:scene3d>
          <a:sp3d>
            <a:bevelT/>
          </a:sp3d>
        </p:spPr>
        <p:txBody>
          <a:bodyPr wrap="square">
            <a:spAutoFit/>
          </a:bodyPr>
          <a:lstStyle/>
          <a:p>
            <a:pPr marL="342900" indent="-342900" algn="ctr"/>
            <a:r>
              <a:rPr lang="en-US" sz="2000" dirty="0" smtClean="0">
                <a:solidFill>
                  <a:schemeClr val="bg1"/>
                </a:solidFill>
                <a:effectLst>
                  <a:outerShdw blurRad="38100" dist="38100" dir="2700000" algn="tl">
                    <a:srgbClr val="000000">
                      <a:alpha val="43137"/>
                    </a:srgbClr>
                  </a:outerShdw>
                </a:effectLst>
              </a:rPr>
              <a:t>The following slides are meant to educate you, our Computer Lab Volunteer, on the types of questions you might be asked while you are on duty. We don’t expect our volunteers to do User Support. As a rule, there will be a lab staff member on duty at all times to whom User Support questions can be referred.  </a:t>
            </a:r>
            <a:endParaRPr lang="en-US" sz="2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657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3"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plus(in)">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1592997"/>
            <a:ext cx="4419599" cy="2598003"/>
          </a:xfrm>
          <a:prstGeom prst="rect">
            <a:avLst/>
          </a:prstGeom>
        </p:spPr>
      </p:pic>
      <p:sp>
        <p:nvSpPr>
          <p:cNvPr id="28674" name="Rectangle 4"/>
          <p:cNvSpPr>
            <a:spLocks noChangeArrowheads="1"/>
          </p:cNvSpPr>
          <p:nvPr/>
        </p:nvSpPr>
        <p:spPr bwMode="auto">
          <a:xfrm>
            <a:off x="3505200" y="152400"/>
            <a:ext cx="3200400" cy="885825"/>
          </a:xfrm>
          <a:prstGeom prst="rect">
            <a:avLst/>
          </a:prstGeom>
          <a:noFill/>
          <a:ln w="9525">
            <a:noFill/>
            <a:miter lim="800000"/>
            <a:headEnd/>
            <a:tailEnd/>
          </a:ln>
        </p:spPr>
        <p:txBody>
          <a:bodyPr>
            <a:spAutoFit/>
          </a:bodyPr>
          <a:lstStyle/>
          <a:p>
            <a:r>
              <a:rPr lang="en-US" sz="2600" b="1" dirty="0">
                <a:latin typeface="+mn-lt"/>
              </a:rPr>
              <a:t>User  Support</a:t>
            </a:r>
          </a:p>
          <a:p>
            <a:endParaRPr lang="en-US" sz="2600" b="1" dirty="0">
              <a:latin typeface="Ash94" pitchFamily="2" charset="0"/>
            </a:endParaRPr>
          </a:p>
        </p:txBody>
      </p:sp>
      <p:sp>
        <p:nvSpPr>
          <p:cNvPr id="28675" name="Rectangle 5"/>
          <p:cNvSpPr>
            <a:spLocks noChangeArrowheads="1"/>
          </p:cNvSpPr>
          <p:nvPr/>
        </p:nvSpPr>
        <p:spPr bwMode="auto">
          <a:xfrm>
            <a:off x="457200" y="685800"/>
            <a:ext cx="2286000" cy="457200"/>
          </a:xfrm>
          <a:prstGeom prst="rect">
            <a:avLst/>
          </a:prstGeom>
          <a:noFill/>
          <a:ln w="9525">
            <a:noFill/>
            <a:miter lim="800000"/>
            <a:headEnd/>
            <a:tailEnd/>
          </a:ln>
        </p:spPr>
        <p:txBody>
          <a:bodyPr>
            <a:spAutoFit/>
          </a:bodyPr>
          <a:lstStyle/>
          <a:p>
            <a:endParaRPr lang="en-US">
              <a:solidFill>
                <a:srgbClr val="FFFF00"/>
              </a:solidFill>
            </a:endParaRPr>
          </a:p>
        </p:txBody>
      </p:sp>
      <p:sp>
        <p:nvSpPr>
          <p:cNvPr id="140297" name="Rectangle 9"/>
          <p:cNvSpPr>
            <a:spLocks noChangeArrowheads="1"/>
          </p:cNvSpPr>
          <p:nvPr/>
        </p:nvSpPr>
        <p:spPr bwMode="auto">
          <a:xfrm>
            <a:off x="1371600" y="762000"/>
            <a:ext cx="7315200" cy="461665"/>
          </a:xfrm>
          <a:prstGeom prst="rect">
            <a:avLst/>
          </a:prstGeom>
          <a:noFill/>
          <a:ln w="9525">
            <a:noFill/>
            <a:miter lim="800000"/>
            <a:headEnd/>
            <a:tailEnd/>
          </a:ln>
        </p:spPr>
        <p:txBody>
          <a:bodyPr>
            <a:spAutoFit/>
          </a:bodyPr>
          <a:lstStyle/>
          <a:p>
            <a:pPr>
              <a:buFont typeface="Wingdings" pitchFamily="2" charset="2"/>
              <a:buNone/>
            </a:pPr>
            <a:r>
              <a:rPr lang="en-US" dirty="0" smtClean="0">
                <a:solidFill>
                  <a:srgbClr val="FFFF00"/>
                </a:solidFill>
                <a:effectLst>
                  <a:outerShdw blurRad="38100" dist="38100" dir="2700000" algn="tl">
                    <a:srgbClr val="000000">
                      <a:alpha val="43137"/>
                    </a:srgbClr>
                  </a:outerShdw>
                </a:effectLst>
              </a:rPr>
              <a:t>Internet FILTERING performed by Cisco Umbrella</a:t>
            </a:r>
            <a:endParaRPr lang="en-US" dirty="0">
              <a:solidFill>
                <a:srgbClr val="FFFF00"/>
              </a:solidFill>
              <a:effectLst>
                <a:outerShdw blurRad="38100" dist="38100" dir="2700000" algn="tl">
                  <a:srgbClr val="000000">
                    <a:alpha val="43137"/>
                  </a:srgbClr>
                </a:outerShdw>
              </a:effectLst>
              <a:cs typeface="Arial" charset="0"/>
            </a:endParaRPr>
          </a:p>
        </p:txBody>
      </p:sp>
      <p:sp>
        <p:nvSpPr>
          <p:cNvPr id="140299" name="AutoShape 11"/>
          <p:cNvSpPr>
            <a:spLocks noChangeArrowheads="1"/>
          </p:cNvSpPr>
          <p:nvPr/>
        </p:nvSpPr>
        <p:spPr bwMode="auto">
          <a:xfrm>
            <a:off x="2743200" y="3006298"/>
            <a:ext cx="1066800" cy="533400"/>
          </a:xfrm>
          <a:prstGeom prst="rightArrow">
            <a:avLst>
              <a:gd name="adj1" fmla="val 50000"/>
              <a:gd name="adj2" fmla="val 48213"/>
            </a:avLst>
          </a:prstGeom>
          <a:solidFill>
            <a:srgbClr val="FFFF00"/>
          </a:solidFill>
          <a:ln w="9525">
            <a:solidFill>
              <a:schemeClr val="tx1"/>
            </a:solidFill>
            <a:miter lim="800000"/>
            <a:headEnd/>
            <a:tailEnd/>
          </a:ln>
        </p:spPr>
        <p:txBody>
          <a:bodyPr wrap="none" anchor="ctr"/>
          <a:lstStyle/>
          <a:p>
            <a:endParaRPr lang="en-US"/>
          </a:p>
        </p:txBody>
      </p:sp>
      <p:sp>
        <p:nvSpPr>
          <p:cNvPr id="10" name="Rectangle 10"/>
          <p:cNvSpPr>
            <a:spLocks noChangeArrowheads="1"/>
          </p:cNvSpPr>
          <p:nvPr/>
        </p:nvSpPr>
        <p:spPr bwMode="auto">
          <a:xfrm>
            <a:off x="381000" y="1524000"/>
            <a:ext cx="3124200" cy="1754188"/>
          </a:xfrm>
          <a:prstGeom prst="rect">
            <a:avLst/>
          </a:prstGeom>
          <a:noFill/>
          <a:ln w="9525">
            <a:noFill/>
            <a:miter lim="800000"/>
            <a:headEnd/>
            <a:tailEnd/>
          </a:ln>
        </p:spPr>
        <p:txBody>
          <a:bodyPr>
            <a:spAutoFit/>
          </a:bodyPr>
          <a:lstStyle/>
          <a:p>
            <a:pPr algn="ctr"/>
            <a:r>
              <a:rPr lang="en-US" sz="1800" dirty="0"/>
              <a:t>Accessing Internet content which has been categorized by </a:t>
            </a:r>
            <a:r>
              <a:rPr lang="en-US" sz="1800" dirty="0" smtClean="0"/>
              <a:t>Cisco Umbrella </a:t>
            </a:r>
            <a:r>
              <a:rPr lang="en-US" sz="1800" dirty="0"/>
              <a:t>as </a:t>
            </a:r>
            <a:r>
              <a:rPr lang="en-US" sz="1800" dirty="0" smtClean="0"/>
              <a:t>inappropriate </a:t>
            </a:r>
            <a:r>
              <a:rPr lang="en-US" sz="1800" dirty="0"/>
              <a:t>will cause a </a:t>
            </a:r>
            <a:r>
              <a:rPr lang="en-US" sz="1800" dirty="0" smtClean="0"/>
              <a:t>window </a:t>
            </a:r>
            <a:r>
              <a:rPr lang="en-US" sz="1800" dirty="0"/>
              <a:t>like this to pop up.</a:t>
            </a:r>
          </a:p>
          <a:p>
            <a:endParaRPr lang="en-US" sz="1800" dirty="0"/>
          </a:p>
        </p:txBody>
      </p:sp>
      <p:sp>
        <p:nvSpPr>
          <p:cNvPr id="11" name="Rectangle 12"/>
          <p:cNvSpPr>
            <a:spLocks noChangeArrowheads="1"/>
          </p:cNvSpPr>
          <p:nvPr/>
        </p:nvSpPr>
        <p:spPr bwMode="auto">
          <a:xfrm>
            <a:off x="3809999" y="4343400"/>
            <a:ext cx="4648200" cy="1015663"/>
          </a:xfrm>
          <a:prstGeom prst="rect">
            <a:avLst/>
          </a:prstGeom>
          <a:solidFill>
            <a:srgbClr val="43734A"/>
          </a:solidFill>
          <a:ln w="9525">
            <a:noFill/>
            <a:miter lim="800000"/>
            <a:headEnd/>
            <a:tailEnd/>
          </a:ln>
          <a:scene3d>
            <a:camera prst="orthographicFront"/>
            <a:lightRig rig="threePt" dir="t"/>
          </a:scene3d>
          <a:sp3d>
            <a:bevelT/>
          </a:sp3d>
        </p:spPr>
        <p:txBody>
          <a:bodyPr wrap="square">
            <a:spAutoFit/>
          </a:bodyPr>
          <a:lstStyle/>
          <a:p>
            <a:pPr marL="342900" indent="-342900" algn="ctr"/>
            <a:r>
              <a:rPr lang="en-US" sz="2000" dirty="0" smtClean="0">
                <a:solidFill>
                  <a:schemeClr val="bg1"/>
                </a:solidFill>
                <a:effectLst>
                  <a:outerShdw blurRad="38100" dist="38100" dir="2700000" algn="tl">
                    <a:srgbClr val="000000">
                      <a:alpha val="43137"/>
                    </a:srgbClr>
                  </a:outerShdw>
                </a:effectLst>
              </a:rPr>
              <a:t>Protects minors from unwholesome webpages and our computers from website malware and viruses.</a:t>
            </a:r>
            <a:endParaRPr lang="en-US" sz="2000" dirty="0">
              <a:solidFill>
                <a:schemeClr val="bg1"/>
              </a:solidFill>
              <a:effectLst>
                <a:outerShdw blurRad="38100" dist="38100" dir="2700000" algn="tl">
                  <a:srgbClr val="000000">
                    <a:alpha val="43137"/>
                  </a:srgbClr>
                </a:outerShdw>
              </a:effectLst>
            </a:endParaRPr>
          </a:p>
        </p:txBody>
      </p:sp>
      <p:sp>
        <p:nvSpPr>
          <p:cNvPr id="13" name="Rectangle 12"/>
          <p:cNvSpPr>
            <a:spLocks noChangeArrowheads="1"/>
          </p:cNvSpPr>
          <p:nvPr/>
        </p:nvSpPr>
        <p:spPr bwMode="auto">
          <a:xfrm>
            <a:off x="3803373" y="5409937"/>
            <a:ext cx="4654826" cy="1323439"/>
          </a:xfrm>
          <a:prstGeom prst="rect">
            <a:avLst/>
          </a:prstGeom>
          <a:solidFill>
            <a:srgbClr val="43734A"/>
          </a:solidFill>
          <a:ln w="9525">
            <a:noFill/>
            <a:miter lim="800000"/>
            <a:headEnd/>
            <a:tailEnd/>
          </a:ln>
          <a:scene3d>
            <a:camera prst="orthographicFront"/>
            <a:lightRig rig="threePt" dir="t"/>
          </a:scene3d>
          <a:sp3d>
            <a:bevelT/>
          </a:sp3d>
        </p:spPr>
        <p:txBody>
          <a:bodyPr wrap="square">
            <a:spAutoFit/>
          </a:bodyPr>
          <a:lstStyle/>
          <a:p>
            <a:r>
              <a:rPr lang="en-US" sz="2000" dirty="0">
                <a:solidFill>
                  <a:schemeClr val="bg1"/>
                </a:solidFill>
                <a:effectLst>
                  <a:outerShdw blurRad="38100" dist="38100" dir="2700000" algn="tl">
                    <a:srgbClr val="000000">
                      <a:alpha val="43137"/>
                    </a:srgbClr>
                  </a:outerShdw>
                </a:effectLst>
              </a:rPr>
              <a:t>If a patron objects to the blocking of a website, make a note of the website address which is indicated in the “blocked” message.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140297"/>
                                        </p:tgtEl>
                                        <p:attrNameLst>
                                          <p:attrName>style.visibility</p:attrName>
                                        </p:attrNameLst>
                                      </p:cBhvr>
                                      <p:to>
                                        <p:strVal val="visible"/>
                                      </p:to>
                                    </p:set>
                                    <p:anim calcmode="lin" valueType="num">
                                      <p:cBhvr>
                                        <p:cTn id="11" dur="1000" fill="hold"/>
                                        <p:tgtEl>
                                          <p:spTgt spid="140297"/>
                                        </p:tgtEl>
                                        <p:attrNameLst>
                                          <p:attrName>ppt_w</p:attrName>
                                        </p:attrNameLst>
                                      </p:cBhvr>
                                      <p:tavLst>
                                        <p:tav tm="0">
                                          <p:val>
                                            <p:fltVal val="0"/>
                                          </p:val>
                                        </p:tav>
                                        <p:tav tm="100000">
                                          <p:val>
                                            <p:strVal val="#ppt_w"/>
                                          </p:val>
                                        </p:tav>
                                      </p:tavLst>
                                    </p:anim>
                                    <p:anim calcmode="lin" valueType="num">
                                      <p:cBhvr>
                                        <p:cTn id="12" dur="1000" fill="hold"/>
                                        <p:tgtEl>
                                          <p:spTgt spid="140297"/>
                                        </p:tgtEl>
                                        <p:attrNameLst>
                                          <p:attrName>ppt_h</p:attrName>
                                        </p:attrNameLst>
                                      </p:cBhvr>
                                      <p:tavLst>
                                        <p:tav tm="0">
                                          <p:val>
                                            <p:fltVal val="0"/>
                                          </p:val>
                                        </p:tav>
                                        <p:tav tm="100000">
                                          <p:val>
                                            <p:strVal val="#ppt_h"/>
                                          </p:val>
                                        </p:tav>
                                      </p:tavLst>
                                    </p:anim>
                                    <p:anim calcmode="lin" valueType="num">
                                      <p:cBhvr>
                                        <p:cTn id="13" dur="1000" fill="hold"/>
                                        <p:tgtEl>
                                          <p:spTgt spid="14029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4029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0"/>
                            </p:stCondLst>
                            <p:childTnLst>
                              <p:par>
                                <p:cTn id="20" presetID="2" presetClass="entr" presetSubtype="8" fill="hold" grpId="0" nodeType="afterEffect">
                                  <p:stCondLst>
                                    <p:cond delay="0"/>
                                  </p:stCondLst>
                                  <p:childTnLst>
                                    <p:set>
                                      <p:cBhvr>
                                        <p:cTn id="21" dur="1" fill="hold">
                                          <p:stCondLst>
                                            <p:cond delay="0"/>
                                          </p:stCondLst>
                                        </p:cTn>
                                        <p:tgtEl>
                                          <p:spTgt spid="140299"/>
                                        </p:tgtEl>
                                        <p:attrNameLst>
                                          <p:attrName>style.visibility</p:attrName>
                                        </p:attrNameLst>
                                      </p:cBhvr>
                                      <p:to>
                                        <p:strVal val="visible"/>
                                      </p:to>
                                    </p:set>
                                    <p:anim calcmode="lin" valueType="num">
                                      <p:cBhvr additive="base">
                                        <p:cTn id="22" dur="500" fill="hold"/>
                                        <p:tgtEl>
                                          <p:spTgt spid="140299"/>
                                        </p:tgtEl>
                                        <p:attrNameLst>
                                          <p:attrName>ppt_x</p:attrName>
                                        </p:attrNameLst>
                                      </p:cBhvr>
                                      <p:tavLst>
                                        <p:tav tm="0">
                                          <p:val>
                                            <p:strVal val="0-#ppt_w/2"/>
                                          </p:val>
                                        </p:tav>
                                        <p:tav tm="100000">
                                          <p:val>
                                            <p:strVal val="#ppt_x"/>
                                          </p:val>
                                        </p:tav>
                                      </p:tavLst>
                                    </p:anim>
                                    <p:anim calcmode="lin" valueType="num">
                                      <p:cBhvr additive="base">
                                        <p:cTn id="23" dur="500" fill="hold"/>
                                        <p:tgtEl>
                                          <p:spTgt spid="14029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plus(in)">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140297" grpId="0"/>
      <p:bldP spid="140299" grpId="0" animBg="1"/>
      <p:bldP spid="10" grpId="0"/>
      <p:bldP spid="11" grpId="0" animBg="1"/>
      <p:bldP spid="13"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143000"/>
            <a:ext cx="4038600" cy="5257799"/>
          </a:xfrm>
          <a:prstGeom prst="rect">
            <a:avLst/>
          </a:prstGeom>
        </p:spPr>
      </p:pic>
      <p:sp>
        <p:nvSpPr>
          <p:cNvPr id="29698" name="Rectangle 4"/>
          <p:cNvSpPr>
            <a:spLocks noChangeArrowheads="1"/>
          </p:cNvSpPr>
          <p:nvPr/>
        </p:nvSpPr>
        <p:spPr bwMode="auto">
          <a:xfrm>
            <a:off x="3505200" y="152400"/>
            <a:ext cx="3200400" cy="769441"/>
          </a:xfrm>
          <a:prstGeom prst="rect">
            <a:avLst/>
          </a:prstGeom>
          <a:noFill/>
          <a:ln w="9525">
            <a:noFill/>
            <a:miter lim="800000"/>
            <a:headEnd/>
            <a:tailEnd/>
          </a:ln>
        </p:spPr>
        <p:txBody>
          <a:bodyPr>
            <a:spAutoFit/>
          </a:bodyPr>
          <a:lstStyle/>
          <a:p>
            <a:r>
              <a:rPr lang="en-US" sz="1800" b="1" dirty="0">
                <a:latin typeface="+mn-lt"/>
              </a:rPr>
              <a:t>User  Support</a:t>
            </a:r>
          </a:p>
          <a:p>
            <a:endParaRPr lang="en-US" sz="2600" b="1" dirty="0">
              <a:latin typeface="Ash94" pitchFamily="2" charset="0"/>
            </a:endParaRPr>
          </a:p>
        </p:txBody>
      </p:sp>
      <p:sp>
        <p:nvSpPr>
          <p:cNvPr id="29699" name="Rectangle 5"/>
          <p:cNvSpPr>
            <a:spLocks noChangeArrowheads="1"/>
          </p:cNvSpPr>
          <p:nvPr/>
        </p:nvSpPr>
        <p:spPr bwMode="auto">
          <a:xfrm>
            <a:off x="457200" y="685800"/>
            <a:ext cx="2286000" cy="457200"/>
          </a:xfrm>
          <a:prstGeom prst="rect">
            <a:avLst/>
          </a:prstGeom>
          <a:noFill/>
          <a:ln w="9525">
            <a:noFill/>
            <a:miter lim="800000"/>
            <a:headEnd/>
            <a:tailEnd/>
          </a:ln>
        </p:spPr>
        <p:txBody>
          <a:bodyPr>
            <a:spAutoFit/>
          </a:bodyPr>
          <a:lstStyle/>
          <a:p>
            <a:endParaRPr lang="en-US">
              <a:solidFill>
                <a:srgbClr val="FFFF00"/>
              </a:solidFill>
            </a:endParaRPr>
          </a:p>
        </p:txBody>
      </p:sp>
      <p:sp>
        <p:nvSpPr>
          <p:cNvPr id="140297" name="Rectangle 9"/>
          <p:cNvSpPr>
            <a:spLocks noChangeArrowheads="1"/>
          </p:cNvSpPr>
          <p:nvPr/>
        </p:nvSpPr>
        <p:spPr bwMode="auto">
          <a:xfrm>
            <a:off x="1371600" y="457200"/>
            <a:ext cx="7315200" cy="461665"/>
          </a:xfrm>
          <a:prstGeom prst="rect">
            <a:avLst/>
          </a:prstGeom>
          <a:noFill/>
          <a:ln w="9525">
            <a:noFill/>
            <a:miter lim="800000"/>
            <a:headEnd/>
            <a:tailEnd/>
          </a:ln>
        </p:spPr>
        <p:txBody>
          <a:bodyPr>
            <a:spAutoFit/>
          </a:bodyPr>
          <a:lstStyle/>
          <a:p>
            <a:pPr>
              <a:buFont typeface="Wingdings" pitchFamily="2" charset="2"/>
              <a:buNone/>
            </a:pPr>
            <a:r>
              <a:rPr lang="en-US" dirty="0">
                <a:solidFill>
                  <a:srgbClr val="FFFF00"/>
                </a:solidFill>
                <a:effectLst>
                  <a:outerShdw blurRad="38100" dist="38100" dir="2700000" algn="tl">
                    <a:srgbClr val="000000">
                      <a:alpha val="43137"/>
                    </a:srgbClr>
                  </a:outerShdw>
                </a:effectLst>
              </a:rPr>
              <a:t>Internet FILTERING performed by Cisco </a:t>
            </a:r>
            <a:r>
              <a:rPr lang="en-US" dirty="0" smtClean="0">
                <a:solidFill>
                  <a:srgbClr val="FFFF00"/>
                </a:solidFill>
                <a:effectLst>
                  <a:outerShdw blurRad="38100" dist="38100" dir="2700000" algn="tl">
                    <a:srgbClr val="000000">
                      <a:alpha val="43137"/>
                    </a:srgbClr>
                  </a:outerShdw>
                </a:effectLst>
              </a:rPr>
              <a:t>Umbrella</a:t>
            </a:r>
            <a:endParaRPr lang="en-US" dirty="0">
              <a:solidFill>
                <a:srgbClr val="FFFF00"/>
              </a:solidFill>
              <a:effectLst>
                <a:outerShdw blurRad="38100" dist="38100" dir="2700000" algn="tl">
                  <a:srgbClr val="000000">
                    <a:alpha val="43137"/>
                  </a:srgbClr>
                </a:outerShdw>
              </a:effectLst>
              <a:cs typeface="Arial" charset="0"/>
            </a:endParaRPr>
          </a:p>
        </p:txBody>
      </p:sp>
      <p:sp>
        <p:nvSpPr>
          <p:cNvPr id="16" name="Rectangle 16"/>
          <p:cNvSpPr>
            <a:spLocks noChangeArrowheads="1"/>
          </p:cNvSpPr>
          <p:nvPr/>
        </p:nvSpPr>
        <p:spPr bwMode="auto">
          <a:xfrm>
            <a:off x="76201" y="2183062"/>
            <a:ext cx="4419599" cy="1631216"/>
          </a:xfrm>
          <a:prstGeom prst="rect">
            <a:avLst/>
          </a:prstGeom>
          <a:solidFill>
            <a:srgbClr val="43734A"/>
          </a:solidFill>
          <a:ln w="9525">
            <a:noFill/>
            <a:miter lim="800000"/>
            <a:headEnd/>
            <a:tailEnd/>
          </a:ln>
          <a:scene3d>
            <a:camera prst="orthographicFront"/>
            <a:lightRig rig="threePt" dir="t"/>
          </a:scene3d>
          <a:sp3d>
            <a:bevelT/>
          </a:sp3d>
        </p:spPr>
        <p:txBody>
          <a:bodyPr wrap="square">
            <a:spAutoFit/>
          </a:bodyPr>
          <a:lstStyle/>
          <a:p>
            <a:r>
              <a:rPr lang="en-US" sz="2000" dirty="0"/>
              <a:t>Tell the patron a request will be made to the Network Administrator to unblock the website.  The turnaround time for this </a:t>
            </a:r>
            <a:r>
              <a:rPr lang="en-US" sz="2000" dirty="0" smtClean="0"/>
              <a:t>is </a:t>
            </a:r>
            <a:r>
              <a:rPr lang="en-US" sz="2000" dirty="0"/>
              <a:t>usually within 24 business hours.</a:t>
            </a:r>
          </a:p>
        </p:txBody>
      </p:sp>
      <p:sp>
        <p:nvSpPr>
          <p:cNvPr id="8" name="Rectangle 12"/>
          <p:cNvSpPr>
            <a:spLocks noChangeArrowheads="1"/>
          </p:cNvSpPr>
          <p:nvPr/>
        </p:nvSpPr>
        <p:spPr bwMode="auto">
          <a:xfrm>
            <a:off x="76201" y="1150441"/>
            <a:ext cx="4419600" cy="707886"/>
          </a:xfrm>
          <a:prstGeom prst="rect">
            <a:avLst/>
          </a:prstGeom>
          <a:solidFill>
            <a:srgbClr val="43734A"/>
          </a:solidFill>
          <a:ln w="9525">
            <a:noFill/>
            <a:miter lim="800000"/>
            <a:headEnd/>
            <a:tailEnd/>
          </a:ln>
          <a:scene3d>
            <a:camera prst="orthographicFront"/>
            <a:lightRig rig="threePt" dir="t"/>
          </a:scene3d>
          <a:sp3d>
            <a:bevelT/>
          </a:sp3d>
        </p:spPr>
        <p:txBody>
          <a:bodyPr wrap="square">
            <a:spAutoFit/>
          </a:bodyPr>
          <a:lstStyle/>
          <a:p>
            <a:r>
              <a:rPr lang="en-US" sz="2000" dirty="0"/>
              <a:t>Lab staff does not have authority to bypass the block.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140297"/>
                                        </p:tgtEl>
                                        <p:attrNameLst>
                                          <p:attrName>style.visibility</p:attrName>
                                        </p:attrNameLst>
                                      </p:cBhvr>
                                      <p:to>
                                        <p:strVal val="visible"/>
                                      </p:to>
                                    </p:set>
                                    <p:anim calcmode="lin" valueType="num">
                                      <p:cBhvr>
                                        <p:cTn id="11" dur="1000" fill="hold"/>
                                        <p:tgtEl>
                                          <p:spTgt spid="140297"/>
                                        </p:tgtEl>
                                        <p:attrNameLst>
                                          <p:attrName>ppt_w</p:attrName>
                                        </p:attrNameLst>
                                      </p:cBhvr>
                                      <p:tavLst>
                                        <p:tav tm="0">
                                          <p:val>
                                            <p:fltVal val="0"/>
                                          </p:val>
                                        </p:tav>
                                        <p:tav tm="100000">
                                          <p:val>
                                            <p:strVal val="#ppt_w"/>
                                          </p:val>
                                        </p:tav>
                                      </p:tavLst>
                                    </p:anim>
                                    <p:anim calcmode="lin" valueType="num">
                                      <p:cBhvr>
                                        <p:cTn id="12" dur="1000" fill="hold"/>
                                        <p:tgtEl>
                                          <p:spTgt spid="140297"/>
                                        </p:tgtEl>
                                        <p:attrNameLst>
                                          <p:attrName>ppt_h</p:attrName>
                                        </p:attrNameLst>
                                      </p:cBhvr>
                                      <p:tavLst>
                                        <p:tav tm="0">
                                          <p:val>
                                            <p:fltVal val="0"/>
                                          </p:val>
                                        </p:tav>
                                        <p:tav tm="100000">
                                          <p:val>
                                            <p:strVal val="#ppt_h"/>
                                          </p:val>
                                        </p:tav>
                                      </p:tavLst>
                                    </p:anim>
                                    <p:anim calcmode="lin" valueType="num">
                                      <p:cBhvr>
                                        <p:cTn id="13" dur="1000" fill="hold"/>
                                        <p:tgtEl>
                                          <p:spTgt spid="14029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4029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140297" grpId="0" autoUpdateAnimBg="0"/>
      <p:bldP spid="16" grpId="0" animBg="1" autoUpdateAnimBg="0"/>
      <p:bldP spid="8"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3505200" y="152400"/>
            <a:ext cx="3200400" cy="885825"/>
          </a:xfrm>
          <a:prstGeom prst="rect">
            <a:avLst/>
          </a:prstGeom>
          <a:noFill/>
          <a:ln w="9525">
            <a:noFill/>
            <a:miter lim="800000"/>
            <a:headEnd/>
            <a:tailEnd/>
          </a:ln>
        </p:spPr>
        <p:txBody>
          <a:bodyPr>
            <a:spAutoFit/>
          </a:bodyPr>
          <a:lstStyle/>
          <a:p>
            <a:r>
              <a:rPr lang="en-US" sz="2600" b="1" dirty="0">
                <a:latin typeface="+mn-lt"/>
              </a:rPr>
              <a:t>User  Support</a:t>
            </a:r>
          </a:p>
          <a:p>
            <a:endParaRPr lang="en-US" sz="2600" b="1" dirty="0">
              <a:latin typeface="Ash94" pitchFamily="2" charset="0"/>
            </a:endParaRPr>
          </a:p>
        </p:txBody>
      </p:sp>
      <p:sp>
        <p:nvSpPr>
          <p:cNvPr id="142341" name="Rectangle 5"/>
          <p:cNvSpPr>
            <a:spLocks noChangeArrowheads="1"/>
          </p:cNvSpPr>
          <p:nvPr/>
        </p:nvSpPr>
        <p:spPr bwMode="auto">
          <a:xfrm>
            <a:off x="3886200" y="762000"/>
            <a:ext cx="1752600" cy="830997"/>
          </a:xfrm>
          <a:prstGeom prst="rect">
            <a:avLst/>
          </a:prstGeom>
          <a:noFill/>
          <a:ln w="9525">
            <a:noFill/>
            <a:miter lim="800000"/>
            <a:headEnd/>
            <a:tailEnd/>
          </a:ln>
        </p:spPr>
        <p:txBody>
          <a:bodyPr>
            <a:spAutoFit/>
          </a:bodyPr>
          <a:lstStyle/>
          <a:p>
            <a:pPr>
              <a:buFont typeface="Wingdings" pitchFamily="2" charset="2"/>
              <a:buNone/>
            </a:pPr>
            <a:r>
              <a:rPr lang="en-US" dirty="0">
                <a:solidFill>
                  <a:srgbClr val="FFFF00"/>
                </a:solidFill>
                <a:effectLst>
                  <a:outerShdw blurRad="38100" dist="38100" dir="2700000" algn="tl">
                    <a:srgbClr val="000000">
                      <a:alpha val="43137"/>
                    </a:srgbClr>
                  </a:outerShdw>
                </a:effectLst>
              </a:rPr>
              <a:t>PRINTING</a:t>
            </a:r>
          </a:p>
          <a:p>
            <a:endParaRPr lang="en-US" dirty="0">
              <a:solidFill>
                <a:schemeClr val="tx2"/>
              </a:solidFill>
            </a:endParaRPr>
          </a:p>
        </p:txBody>
      </p:sp>
      <p:sp>
        <p:nvSpPr>
          <p:cNvPr id="142342" name="Rectangle 6"/>
          <p:cNvSpPr>
            <a:spLocks noChangeArrowheads="1"/>
          </p:cNvSpPr>
          <p:nvPr/>
        </p:nvSpPr>
        <p:spPr bwMode="auto">
          <a:xfrm>
            <a:off x="2438400" y="2438400"/>
            <a:ext cx="6553200" cy="2677656"/>
          </a:xfrm>
          <a:prstGeom prst="rect">
            <a:avLst/>
          </a:prstGeom>
          <a:solidFill>
            <a:srgbClr val="43734A"/>
          </a:solidFill>
          <a:ln w="9525">
            <a:noFill/>
            <a:miter lim="800000"/>
            <a:headEnd/>
            <a:tailEnd/>
          </a:ln>
          <a:scene3d>
            <a:camera prst="orthographicFront"/>
            <a:lightRig rig="threePt" dir="t"/>
          </a:scene3d>
          <a:sp3d>
            <a:bevelT/>
          </a:sp3d>
        </p:spPr>
        <p:txBody>
          <a:bodyPr wrap="square">
            <a:spAutoFit/>
          </a:bodyPr>
          <a:lstStyle/>
          <a:p>
            <a:pPr marL="342900" indent="-342900">
              <a:buFont typeface="Courier New" pitchFamily="49" charset="0"/>
              <a:buNone/>
            </a:pPr>
            <a:r>
              <a:rPr lang="en-US" sz="2000" dirty="0">
                <a:solidFill>
                  <a:schemeClr val="bg1"/>
                </a:solidFill>
                <a:effectLst>
                  <a:outerShdw blurRad="38100" dist="38100" dir="2700000" algn="tl">
                    <a:srgbClr val="000000">
                      <a:alpha val="43137"/>
                    </a:srgbClr>
                  </a:outerShdw>
                </a:effectLst>
              </a:rPr>
              <a:t>If a patron asks </a:t>
            </a:r>
            <a:r>
              <a:rPr lang="en-US" sz="2000" dirty="0" smtClean="0">
                <a:solidFill>
                  <a:schemeClr val="bg1"/>
                </a:solidFill>
                <a:effectLst>
                  <a:outerShdw blurRad="38100" dist="38100" dir="2700000" algn="tl">
                    <a:srgbClr val="000000">
                      <a:alpha val="43137"/>
                    </a:srgbClr>
                  </a:outerShdw>
                </a:effectLst>
              </a:rPr>
              <a:t>about printing, it is </a:t>
            </a:r>
            <a:r>
              <a:rPr lang="en-US" b="1" u="sng" dirty="0">
                <a:solidFill>
                  <a:srgbClr val="FFFF00"/>
                </a:solidFill>
                <a:effectLst>
                  <a:outerShdw blurRad="38100" dist="38100" dir="2700000" algn="tl">
                    <a:srgbClr val="000000">
                      <a:alpha val="43137"/>
                    </a:srgbClr>
                  </a:outerShdw>
                </a:effectLst>
                <a:ea typeface="Times New Roman" pitchFamily="18" charset="0"/>
                <a:cs typeface="Arial" charset="0"/>
              </a:rPr>
              <a:t>IMPORTANT</a:t>
            </a:r>
            <a:r>
              <a:rPr lang="en-US" sz="2000" dirty="0" smtClean="0">
                <a:solidFill>
                  <a:schemeClr val="bg1"/>
                </a:solidFill>
                <a:effectLst>
                  <a:outerShdw blurRad="38100" dist="38100" dir="2700000" algn="tl">
                    <a:srgbClr val="000000">
                      <a:alpha val="43137"/>
                    </a:srgbClr>
                  </a:outerShdw>
                </a:effectLst>
              </a:rPr>
              <a:t> to not only explain fees, but </a:t>
            </a:r>
            <a:r>
              <a:rPr lang="en-US" sz="2000" u="sng" dirty="0" smtClean="0">
                <a:solidFill>
                  <a:schemeClr val="bg1"/>
                </a:solidFill>
                <a:effectLst>
                  <a:outerShdw blurRad="38100" dist="38100" dir="2700000" algn="tl">
                    <a:srgbClr val="000000">
                      <a:alpha val="43137"/>
                    </a:srgbClr>
                  </a:outerShdw>
                </a:effectLst>
              </a:rPr>
              <a:t>ask</a:t>
            </a:r>
            <a:r>
              <a:rPr lang="en-US" sz="2000" dirty="0" smtClean="0">
                <a:solidFill>
                  <a:schemeClr val="bg1"/>
                </a:solidFill>
                <a:effectLst>
                  <a:outerShdw blurRad="38100" dist="38100" dir="2700000" algn="tl">
                    <a:srgbClr val="000000">
                      <a:alpha val="43137"/>
                    </a:srgbClr>
                  </a:outerShdw>
                </a:effectLst>
              </a:rPr>
              <a:t> if the patron knows how to use Print Preview.</a:t>
            </a:r>
          </a:p>
          <a:p>
            <a:pPr marL="342900" indent="-342900">
              <a:buFont typeface="Courier New" pitchFamily="49" charset="0"/>
              <a:buNone/>
            </a:pPr>
            <a:endParaRPr lang="en-US" sz="2000" dirty="0">
              <a:solidFill>
                <a:schemeClr val="bg1"/>
              </a:solidFill>
              <a:effectLst>
                <a:outerShdw blurRad="38100" dist="38100" dir="2700000" algn="tl">
                  <a:srgbClr val="000000">
                    <a:alpha val="43137"/>
                  </a:srgbClr>
                </a:outerShdw>
              </a:effectLst>
            </a:endParaRPr>
          </a:p>
          <a:p>
            <a:pPr marL="342900" indent="-342900">
              <a:buFont typeface="Courier New" pitchFamily="49" charset="0"/>
              <a:buNone/>
            </a:pPr>
            <a:r>
              <a:rPr lang="en-US" sz="2000" dirty="0" smtClean="0">
                <a:solidFill>
                  <a:schemeClr val="bg1"/>
                </a:solidFill>
                <a:effectLst>
                  <a:outerShdw blurRad="38100" dist="38100" dir="2700000" algn="tl">
                    <a:srgbClr val="000000">
                      <a:alpha val="43137"/>
                    </a:srgbClr>
                  </a:outerShdw>
                </a:effectLst>
              </a:rPr>
              <a:t> </a:t>
            </a:r>
            <a:r>
              <a:rPr lang="en-US" b="1" u="sng" dirty="0">
                <a:solidFill>
                  <a:srgbClr val="FFFF00"/>
                </a:solidFill>
                <a:effectLst>
                  <a:outerShdw blurRad="38100" dist="38100" dir="2700000" algn="tl">
                    <a:srgbClr val="000000">
                      <a:alpha val="43137"/>
                    </a:srgbClr>
                  </a:outerShdw>
                </a:effectLst>
                <a:ea typeface="Times New Roman" pitchFamily="18" charset="0"/>
                <a:cs typeface="Arial" charset="0"/>
              </a:rPr>
              <a:t>ALWAYS OFFER HELP WITH PRINTING</a:t>
            </a:r>
            <a:r>
              <a:rPr lang="en-US" b="1" dirty="0">
                <a:solidFill>
                  <a:schemeClr val="bg1"/>
                </a:solidFill>
                <a:ea typeface="Times New Roman" pitchFamily="18" charset="0"/>
                <a:cs typeface="Arial" charset="0"/>
              </a:rPr>
              <a:t>,</a:t>
            </a:r>
            <a:r>
              <a:rPr lang="en-US" b="1" u="sng" dirty="0">
                <a:solidFill>
                  <a:srgbClr val="FFFF00"/>
                </a:solidFill>
                <a:effectLst>
                  <a:outerShdw blurRad="38100" dist="38100" dir="2700000" algn="tl">
                    <a:srgbClr val="000000">
                      <a:alpha val="43137"/>
                    </a:srgbClr>
                  </a:outerShdw>
                </a:effectLst>
                <a:ea typeface="Times New Roman" pitchFamily="18" charset="0"/>
                <a:cs typeface="Arial" charset="0"/>
              </a:rPr>
              <a:t> </a:t>
            </a:r>
            <a:r>
              <a:rPr lang="en-US" sz="2000" dirty="0" smtClean="0">
                <a:solidFill>
                  <a:schemeClr val="bg1"/>
                </a:solidFill>
                <a:effectLst>
                  <a:outerShdw blurRad="38100" dist="38100" dir="2700000" algn="tl">
                    <a:srgbClr val="000000">
                      <a:alpha val="43137"/>
                    </a:srgbClr>
                  </a:outerShdw>
                </a:effectLst>
              </a:rPr>
              <a:t>especially if the patron seems uncertain about using Print Preview.</a:t>
            </a:r>
          </a:p>
          <a:p>
            <a:pPr marL="342900" indent="-342900" algn="ctr">
              <a:buFont typeface="Courier New" pitchFamily="49" charset="0"/>
              <a:buNone/>
            </a:pPr>
            <a:endParaRPr lang="en-US" sz="2000" dirty="0">
              <a:solidFill>
                <a:schemeClr val="bg1"/>
              </a:solidFill>
              <a:effectLst>
                <a:outerShdw blurRad="38100" dist="38100" dir="2700000" algn="tl">
                  <a:srgbClr val="000000">
                    <a:alpha val="43137"/>
                  </a:srgbClr>
                </a:outerShdw>
              </a:effectLst>
            </a:endParaRPr>
          </a:p>
        </p:txBody>
      </p:sp>
      <p:sp>
        <p:nvSpPr>
          <p:cNvPr id="142343" name="Rectangle 7"/>
          <p:cNvSpPr>
            <a:spLocks noChangeArrowheads="1"/>
          </p:cNvSpPr>
          <p:nvPr/>
        </p:nvSpPr>
        <p:spPr bwMode="auto">
          <a:xfrm>
            <a:off x="2819400" y="1371600"/>
            <a:ext cx="4114800" cy="457200"/>
          </a:xfrm>
          <a:prstGeom prst="rect">
            <a:avLst/>
          </a:prstGeom>
          <a:solidFill>
            <a:schemeClr val="bg1"/>
          </a:solidFill>
          <a:ln w="9525">
            <a:noFill/>
            <a:miter lim="800000"/>
            <a:headEnd/>
            <a:tailEnd/>
          </a:ln>
          <a:scene3d>
            <a:camera prst="orthographicFront"/>
            <a:lightRig rig="threePt" dir="t"/>
          </a:scene3d>
          <a:sp3d>
            <a:bevelT/>
          </a:sp3d>
        </p:spPr>
        <p:txBody>
          <a:bodyPr>
            <a:spAutoFit/>
          </a:bodyPr>
          <a:lstStyle/>
          <a:p>
            <a:pPr>
              <a:buFont typeface="Wingdings" pitchFamily="2" charset="2"/>
              <a:buNone/>
            </a:pPr>
            <a:r>
              <a:rPr lang="en-US" b="1" dirty="0" smtClean="0">
                <a:solidFill>
                  <a:srgbClr val="43734A"/>
                </a:solidFill>
              </a:rPr>
              <a:t>2 </a:t>
            </a:r>
            <a:r>
              <a:rPr lang="en-US" b="1" dirty="0">
                <a:solidFill>
                  <a:srgbClr val="43734A"/>
                </a:solidFill>
              </a:rPr>
              <a:t>steps to avoid problems:</a:t>
            </a:r>
          </a:p>
        </p:txBody>
      </p:sp>
      <p:sp>
        <p:nvSpPr>
          <p:cNvPr id="142345" name="AutoShape 9"/>
          <p:cNvSpPr>
            <a:spLocks noChangeArrowheads="1"/>
          </p:cNvSpPr>
          <p:nvPr/>
        </p:nvSpPr>
        <p:spPr bwMode="auto">
          <a:xfrm>
            <a:off x="1066800" y="1592997"/>
            <a:ext cx="1524000" cy="1600200"/>
          </a:xfrm>
          <a:prstGeom prst="irregularSeal2">
            <a:avLst/>
          </a:prstGeom>
          <a:solidFill>
            <a:schemeClr val="bg1">
              <a:lumMod val="85000"/>
            </a:schemeClr>
          </a:solidFill>
          <a:ln w="9525">
            <a:solidFill>
              <a:schemeClr val="tx1"/>
            </a:solidFill>
            <a:miter lim="800000"/>
            <a:headEnd/>
            <a:tailEnd/>
          </a:ln>
          <a:scene3d>
            <a:camera prst="orthographicFront"/>
            <a:lightRig rig="threePt" dir="t"/>
          </a:scene3d>
          <a:sp3d>
            <a:bevelT/>
          </a:sp3d>
        </p:spPr>
        <p:txBody>
          <a:bodyPr wrap="none" anchor="ctr"/>
          <a:lstStyle/>
          <a:p>
            <a:pPr algn="ctr"/>
            <a:r>
              <a:rPr lang="en-US" b="1" dirty="0">
                <a:solidFill>
                  <a:srgbClr val="990000"/>
                </a:solidFill>
                <a:effectLst>
                  <a:outerShdw blurRad="38100" dist="38100" dir="2700000" algn="tl">
                    <a:srgbClr val="000000">
                      <a:alpha val="43137"/>
                    </a:srgbClr>
                  </a:outerShdw>
                </a:effectLst>
              </a:rPr>
              <a:t>Step</a:t>
            </a:r>
          </a:p>
          <a:p>
            <a:pPr algn="ctr"/>
            <a:r>
              <a:rPr lang="en-US" b="1" dirty="0">
                <a:solidFill>
                  <a:srgbClr val="990000"/>
                </a:solidFill>
                <a:effectLst>
                  <a:outerShdw blurRad="38100" dist="38100" dir="2700000" algn="tl">
                    <a:srgbClr val="000000">
                      <a:alpha val="43137"/>
                    </a:srgbClr>
                  </a:outerShdw>
                </a:effectLst>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142341"/>
                                        </p:tgtEl>
                                        <p:attrNameLst>
                                          <p:attrName>style.visibility</p:attrName>
                                        </p:attrNameLst>
                                      </p:cBhvr>
                                      <p:to>
                                        <p:strVal val="visible"/>
                                      </p:to>
                                    </p:set>
                                    <p:anim calcmode="lin" valueType="num">
                                      <p:cBhvr>
                                        <p:cTn id="11" dur="1000" fill="hold"/>
                                        <p:tgtEl>
                                          <p:spTgt spid="142341"/>
                                        </p:tgtEl>
                                        <p:attrNameLst>
                                          <p:attrName>ppt_w</p:attrName>
                                        </p:attrNameLst>
                                      </p:cBhvr>
                                      <p:tavLst>
                                        <p:tav tm="0">
                                          <p:val>
                                            <p:fltVal val="0"/>
                                          </p:val>
                                        </p:tav>
                                        <p:tav tm="100000">
                                          <p:val>
                                            <p:strVal val="#ppt_w"/>
                                          </p:val>
                                        </p:tav>
                                      </p:tavLst>
                                    </p:anim>
                                    <p:anim calcmode="lin" valueType="num">
                                      <p:cBhvr>
                                        <p:cTn id="12" dur="1000" fill="hold"/>
                                        <p:tgtEl>
                                          <p:spTgt spid="142341"/>
                                        </p:tgtEl>
                                        <p:attrNameLst>
                                          <p:attrName>ppt_h</p:attrName>
                                        </p:attrNameLst>
                                      </p:cBhvr>
                                      <p:tavLst>
                                        <p:tav tm="0">
                                          <p:val>
                                            <p:fltVal val="0"/>
                                          </p:val>
                                        </p:tav>
                                        <p:tav tm="100000">
                                          <p:val>
                                            <p:strVal val="#ppt_h"/>
                                          </p:val>
                                        </p:tav>
                                      </p:tavLst>
                                    </p:anim>
                                    <p:anim calcmode="lin" valueType="num">
                                      <p:cBhvr>
                                        <p:cTn id="13" dur="1000" fill="hold"/>
                                        <p:tgtEl>
                                          <p:spTgt spid="14234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423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42343"/>
                                        </p:tgtEl>
                                        <p:attrNameLst>
                                          <p:attrName>style.visibility</p:attrName>
                                        </p:attrNameLst>
                                      </p:cBhvr>
                                      <p:to>
                                        <p:strVal val="visible"/>
                                      </p:to>
                                    </p:set>
                                    <p:anim calcmode="lin" valueType="num">
                                      <p:cBhvr>
                                        <p:cTn id="19" dur="500" decel="50000" fill="hold">
                                          <p:stCondLst>
                                            <p:cond delay="0"/>
                                          </p:stCondLst>
                                        </p:cTn>
                                        <p:tgtEl>
                                          <p:spTgt spid="14234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4234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42343"/>
                                        </p:tgtEl>
                                        <p:attrNameLst>
                                          <p:attrName>ppt_w</p:attrName>
                                        </p:attrNameLst>
                                      </p:cBhvr>
                                      <p:tavLst>
                                        <p:tav tm="0">
                                          <p:val>
                                            <p:strVal val="#ppt_w*.05"/>
                                          </p:val>
                                        </p:tav>
                                        <p:tav tm="100000">
                                          <p:val>
                                            <p:strVal val="#ppt_w"/>
                                          </p:val>
                                        </p:tav>
                                      </p:tavLst>
                                    </p:anim>
                                    <p:anim calcmode="lin" valueType="num">
                                      <p:cBhvr>
                                        <p:cTn id="22" dur="1000" fill="hold"/>
                                        <p:tgtEl>
                                          <p:spTgt spid="14234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4234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4234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4234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42343"/>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42345"/>
                                        </p:tgtEl>
                                        <p:attrNameLst>
                                          <p:attrName>style.visibility</p:attrName>
                                        </p:attrNameLst>
                                      </p:cBhvr>
                                      <p:to>
                                        <p:strVal val="visible"/>
                                      </p:to>
                                    </p:set>
                                    <p:anim calcmode="lin" valueType="num">
                                      <p:cBhvr>
                                        <p:cTn id="31" dur="1000" fill="hold"/>
                                        <p:tgtEl>
                                          <p:spTgt spid="142345"/>
                                        </p:tgtEl>
                                        <p:attrNameLst>
                                          <p:attrName>ppt_w</p:attrName>
                                        </p:attrNameLst>
                                      </p:cBhvr>
                                      <p:tavLst>
                                        <p:tav tm="0">
                                          <p:val>
                                            <p:strVal val="#ppt_w*0.70"/>
                                          </p:val>
                                        </p:tav>
                                        <p:tav tm="100000">
                                          <p:val>
                                            <p:strVal val="#ppt_w"/>
                                          </p:val>
                                        </p:tav>
                                      </p:tavLst>
                                    </p:anim>
                                    <p:anim calcmode="lin" valueType="num">
                                      <p:cBhvr>
                                        <p:cTn id="32" dur="1000" fill="hold"/>
                                        <p:tgtEl>
                                          <p:spTgt spid="142345"/>
                                        </p:tgtEl>
                                        <p:attrNameLst>
                                          <p:attrName>ppt_h</p:attrName>
                                        </p:attrNameLst>
                                      </p:cBhvr>
                                      <p:tavLst>
                                        <p:tav tm="0">
                                          <p:val>
                                            <p:strVal val="#ppt_h"/>
                                          </p:val>
                                        </p:tav>
                                        <p:tav tm="100000">
                                          <p:val>
                                            <p:strVal val="#ppt_h"/>
                                          </p:val>
                                        </p:tav>
                                      </p:tavLst>
                                    </p:anim>
                                    <p:animEffect transition="in" filter="fade">
                                      <p:cBhvr>
                                        <p:cTn id="33" dur="1000"/>
                                        <p:tgtEl>
                                          <p:spTgt spid="142345"/>
                                        </p:tgtEl>
                                      </p:cBhvr>
                                    </p:animEffect>
                                  </p:childTnLst>
                                </p:cTn>
                              </p:par>
                            </p:childTnLst>
                          </p:cTn>
                        </p:par>
                        <p:par>
                          <p:cTn id="34" fill="hold">
                            <p:stCondLst>
                              <p:cond delay="1000"/>
                            </p:stCondLst>
                            <p:childTnLst>
                              <p:par>
                                <p:cTn id="35" presetID="9" presetClass="entr" presetSubtype="0" fill="hold" grpId="0" nodeType="afterEffect">
                                  <p:stCondLst>
                                    <p:cond delay="0"/>
                                  </p:stCondLst>
                                  <p:childTnLst>
                                    <p:set>
                                      <p:cBhvr>
                                        <p:cTn id="36" dur="1" fill="hold">
                                          <p:stCondLst>
                                            <p:cond delay="0"/>
                                          </p:stCondLst>
                                        </p:cTn>
                                        <p:tgtEl>
                                          <p:spTgt spid="142342"/>
                                        </p:tgtEl>
                                        <p:attrNameLst>
                                          <p:attrName>style.visibility</p:attrName>
                                        </p:attrNameLst>
                                      </p:cBhvr>
                                      <p:to>
                                        <p:strVal val="visible"/>
                                      </p:to>
                                    </p:set>
                                    <p:animEffect transition="in" filter="dissolve">
                                      <p:cBhvr>
                                        <p:cTn id="37" dur="500"/>
                                        <p:tgtEl>
                                          <p:spTgt spid="142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142341" grpId="0"/>
      <p:bldP spid="142342" grpId="0" animBg="1"/>
      <p:bldP spid="142343" grpId="0" animBg="1"/>
      <p:bldP spid="14234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505200" y="152400"/>
            <a:ext cx="3200400" cy="885825"/>
          </a:xfrm>
          <a:prstGeom prst="rect">
            <a:avLst/>
          </a:prstGeom>
          <a:noFill/>
          <a:ln w="9525">
            <a:noFill/>
            <a:miter lim="800000"/>
            <a:headEnd/>
            <a:tailEnd/>
          </a:ln>
        </p:spPr>
        <p:txBody>
          <a:bodyPr>
            <a:spAutoFit/>
          </a:bodyPr>
          <a:lstStyle/>
          <a:p>
            <a:r>
              <a:rPr lang="en-US" sz="2600" b="1" dirty="0">
                <a:latin typeface="+mn-lt"/>
              </a:rPr>
              <a:t>User  Support</a:t>
            </a:r>
          </a:p>
          <a:p>
            <a:endParaRPr lang="en-US" sz="2600" b="1" dirty="0">
              <a:latin typeface="Ash94" pitchFamily="2" charset="0"/>
            </a:endParaRPr>
          </a:p>
        </p:txBody>
      </p:sp>
      <p:sp>
        <p:nvSpPr>
          <p:cNvPr id="152583" name="Rectangle 7"/>
          <p:cNvSpPr>
            <a:spLocks noChangeArrowheads="1"/>
          </p:cNvSpPr>
          <p:nvPr/>
        </p:nvSpPr>
        <p:spPr bwMode="auto">
          <a:xfrm>
            <a:off x="1676400" y="990600"/>
            <a:ext cx="7848600" cy="830997"/>
          </a:xfrm>
          <a:prstGeom prst="rect">
            <a:avLst/>
          </a:prstGeom>
          <a:noFill/>
          <a:ln w="9525">
            <a:noFill/>
            <a:miter lim="800000"/>
            <a:headEnd/>
            <a:tailEnd/>
          </a:ln>
        </p:spPr>
        <p:txBody>
          <a:bodyPr wrap="square">
            <a:spAutoFit/>
          </a:bodyPr>
          <a:lstStyle/>
          <a:p>
            <a:pPr marL="342900" indent="-342900">
              <a:buFont typeface="Wingdings" pitchFamily="2" charset="2"/>
              <a:buChar char="Ø"/>
            </a:pPr>
            <a:r>
              <a:rPr lang="en-US" b="1" u="sng" dirty="0">
                <a:solidFill>
                  <a:srgbClr val="FFFF00"/>
                </a:solidFill>
                <a:effectLst>
                  <a:outerShdw blurRad="38100" dist="38100" dir="2700000" algn="tl">
                    <a:srgbClr val="000000">
                      <a:alpha val="43137"/>
                    </a:srgbClr>
                  </a:outerShdw>
                </a:effectLst>
                <a:ea typeface="Times New Roman" pitchFamily="18" charset="0"/>
                <a:cs typeface="Arial" charset="0"/>
              </a:rPr>
              <a:t>As soon as you hear a print job </a:t>
            </a:r>
            <a:r>
              <a:rPr lang="en-US" b="1" u="sng" dirty="0" smtClean="0">
                <a:solidFill>
                  <a:srgbClr val="FFFF00"/>
                </a:solidFill>
                <a:effectLst>
                  <a:outerShdw blurRad="38100" dist="38100" dir="2700000" algn="tl">
                    <a:srgbClr val="000000">
                      <a:alpha val="43137"/>
                    </a:srgbClr>
                  </a:outerShdw>
                </a:effectLst>
                <a:ea typeface="Times New Roman" pitchFamily="18" charset="0"/>
                <a:cs typeface="Arial" charset="0"/>
              </a:rPr>
              <a:t>running, attend</a:t>
            </a:r>
          </a:p>
          <a:p>
            <a:pPr marL="342900" indent="-342900"/>
            <a:r>
              <a:rPr lang="en-US" b="1" dirty="0">
                <a:solidFill>
                  <a:srgbClr val="FFFF00"/>
                </a:solidFill>
                <a:effectLst>
                  <a:outerShdw blurRad="38100" dist="38100" dir="2700000" algn="tl">
                    <a:srgbClr val="000000">
                      <a:alpha val="43137"/>
                    </a:srgbClr>
                  </a:outerShdw>
                </a:effectLst>
                <a:ea typeface="Times New Roman" pitchFamily="18" charset="0"/>
                <a:cs typeface="Arial" charset="0"/>
              </a:rPr>
              <a:t> </a:t>
            </a:r>
            <a:r>
              <a:rPr lang="en-US" b="1" dirty="0" smtClean="0">
                <a:solidFill>
                  <a:srgbClr val="FFFF00"/>
                </a:solidFill>
                <a:effectLst>
                  <a:outerShdw blurRad="38100" dist="38100" dir="2700000" algn="tl">
                    <a:srgbClr val="000000">
                      <a:alpha val="43137"/>
                    </a:srgbClr>
                  </a:outerShdw>
                </a:effectLst>
                <a:ea typeface="Times New Roman" pitchFamily="18" charset="0"/>
                <a:cs typeface="Arial" charset="0"/>
              </a:rPr>
              <a:t>   </a:t>
            </a:r>
            <a:r>
              <a:rPr lang="en-US" b="1" u="sng" dirty="0">
                <a:solidFill>
                  <a:srgbClr val="FFFF00"/>
                </a:solidFill>
                <a:effectLst>
                  <a:outerShdw blurRad="38100" dist="38100" dir="2700000" algn="tl">
                    <a:srgbClr val="000000">
                      <a:alpha val="43137"/>
                    </a:srgbClr>
                  </a:outerShdw>
                </a:effectLst>
                <a:ea typeface="Times New Roman" pitchFamily="18" charset="0"/>
                <a:cs typeface="Arial" charset="0"/>
              </a:rPr>
              <a:t>to it.</a:t>
            </a:r>
            <a:r>
              <a:rPr lang="en-US" sz="2000" b="1" dirty="0">
                <a:solidFill>
                  <a:schemeClr val="bg1"/>
                </a:solidFill>
                <a:effectLst>
                  <a:outerShdw blurRad="38100" dist="38100" dir="2700000" algn="tl">
                    <a:srgbClr val="000000">
                      <a:alpha val="43137"/>
                    </a:srgbClr>
                  </a:outerShdw>
                </a:effectLst>
                <a:ea typeface="Times New Roman" pitchFamily="18" charset="0"/>
                <a:cs typeface="Arial" charset="0"/>
              </a:rPr>
              <a:t> </a:t>
            </a:r>
            <a:r>
              <a:rPr lang="en-US" sz="2000" b="1" dirty="0">
                <a:ea typeface="Times New Roman" pitchFamily="18" charset="0"/>
                <a:cs typeface="Arial" charset="0"/>
              </a:rPr>
              <a:t>Strict diligence to this task will avoid problems.</a:t>
            </a:r>
          </a:p>
        </p:txBody>
      </p:sp>
      <p:sp>
        <p:nvSpPr>
          <p:cNvPr id="152584" name="Rectangle 8"/>
          <p:cNvSpPr>
            <a:spLocks noChangeArrowheads="1"/>
          </p:cNvSpPr>
          <p:nvPr/>
        </p:nvSpPr>
        <p:spPr bwMode="auto">
          <a:xfrm>
            <a:off x="2438400" y="2133600"/>
            <a:ext cx="6553200" cy="1311275"/>
          </a:xfrm>
          <a:prstGeom prst="rect">
            <a:avLst/>
          </a:prstGeom>
          <a:noFill/>
          <a:ln w="9525">
            <a:noFill/>
            <a:miter lim="800000"/>
            <a:headEnd/>
            <a:tailEnd/>
          </a:ln>
        </p:spPr>
        <p:txBody>
          <a:bodyPr>
            <a:spAutoFit/>
          </a:bodyPr>
          <a:lstStyle/>
          <a:p>
            <a:pPr marL="342900" indent="-342900">
              <a:buFont typeface="Wingdings" pitchFamily="2" charset="2"/>
              <a:buChar char="Ø"/>
            </a:pPr>
            <a:r>
              <a:rPr lang="en-US" sz="2000" b="1" dirty="0">
                <a:ea typeface="Times New Roman" pitchFamily="18" charset="0"/>
                <a:cs typeface="Arial" charset="0"/>
              </a:rPr>
              <a:t>Prints from the Internet will indicate originating computer in the footer. Prints from other programs will not do this. Try to ascertain who printed what, especially if print job is large.</a:t>
            </a:r>
          </a:p>
        </p:txBody>
      </p:sp>
      <p:sp>
        <p:nvSpPr>
          <p:cNvPr id="152585" name="Rectangle 9"/>
          <p:cNvSpPr>
            <a:spLocks noChangeArrowheads="1"/>
          </p:cNvSpPr>
          <p:nvPr/>
        </p:nvSpPr>
        <p:spPr bwMode="auto">
          <a:xfrm>
            <a:off x="2438400" y="3657600"/>
            <a:ext cx="5943600" cy="701675"/>
          </a:xfrm>
          <a:prstGeom prst="rect">
            <a:avLst/>
          </a:prstGeom>
          <a:noFill/>
          <a:ln w="9525">
            <a:noFill/>
            <a:miter lim="800000"/>
            <a:headEnd/>
            <a:tailEnd/>
          </a:ln>
        </p:spPr>
        <p:txBody>
          <a:bodyPr>
            <a:spAutoFit/>
          </a:bodyPr>
          <a:lstStyle/>
          <a:p>
            <a:pPr marL="342900" indent="-342900">
              <a:buFont typeface="Wingdings" pitchFamily="2" charset="2"/>
              <a:buChar char="Ø"/>
            </a:pPr>
            <a:r>
              <a:rPr lang="en-US" sz="2000" b="1" dirty="0">
                <a:solidFill>
                  <a:srgbClr val="000000"/>
                </a:solidFill>
                <a:ea typeface="Times New Roman" pitchFamily="18" charset="0"/>
                <a:cs typeface="Arial" charset="0"/>
              </a:rPr>
              <a:t>Patrons are </a:t>
            </a:r>
            <a:r>
              <a:rPr lang="en-US" sz="2000" b="1" dirty="0">
                <a:solidFill>
                  <a:srgbClr val="FFFF00"/>
                </a:solidFill>
                <a:effectLst>
                  <a:outerShdw blurRad="38100" dist="38100" dir="2700000" algn="tl">
                    <a:srgbClr val="000000">
                      <a:alpha val="43137"/>
                    </a:srgbClr>
                  </a:outerShdw>
                </a:effectLst>
                <a:ea typeface="Times New Roman" pitchFamily="18" charset="0"/>
                <a:cs typeface="Arial" charset="0"/>
              </a:rPr>
              <a:t>not allowed</a:t>
            </a:r>
            <a:r>
              <a:rPr lang="en-US" sz="2000" b="1" dirty="0">
                <a:solidFill>
                  <a:srgbClr val="000000"/>
                </a:solidFill>
                <a:ea typeface="Times New Roman" pitchFamily="18" charset="0"/>
                <a:cs typeface="Arial" charset="0"/>
              </a:rPr>
              <a:t> to collect their own prints</a:t>
            </a:r>
          </a:p>
        </p:txBody>
      </p:sp>
      <p:sp>
        <p:nvSpPr>
          <p:cNvPr id="152586" name="Rectangle 10"/>
          <p:cNvSpPr>
            <a:spLocks noChangeArrowheads="1"/>
          </p:cNvSpPr>
          <p:nvPr/>
        </p:nvSpPr>
        <p:spPr bwMode="auto">
          <a:xfrm>
            <a:off x="3200400" y="4648200"/>
            <a:ext cx="5943600" cy="1311275"/>
          </a:xfrm>
          <a:prstGeom prst="rect">
            <a:avLst/>
          </a:prstGeom>
          <a:noFill/>
          <a:ln w="9525">
            <a:noFill/>
            <a:miter lim="800000"/>
            <a:headEnd/>
            <a:tailEnd/>
          </a:ln>
        </p:spPr>
        <p:txBody>
          <a:bodyPr>
            <a:spAutoFit/>
          </a:bodyPr>
          <a:lstStyle/>
          <a:p>
            <a:pPr marL="342900" indent="-342900">
              <a:buFont typeface="Wingdings" pitchFamily="2" charset="2"/>
              <a:buChar char="Ø"/>
            </a:pPr>
            <a:r>
              <a:rPr lang="en-US" sz="2000" b="1" dirty="0">
                <a:solidFill>
                  <a:srgbClr val="000000"/>
                </a:solidFill>
                <a:ea typeface="Times New Roman" pitchFamily="18" charset="0"/>
                <a:cs typeface="Arial" charset="0"/>
              </a:rPr>
              <a:t>Either </a:t>
            </a:r>
            <a:r>
              <a:rPr lang="en-US" sz="2000" b="1" dirty="0">
                <a:solidFill>
                  <a:srgbClr val="FFFF00"/>
                </a:solidFill>
                <a:effectLst>
                  <a:outerShdw blurRad="38100" dist="38100" dir="2700000" algn="tl">
                    <a:srgbClr val="000000">
                      <a:alpha val="43137"/>
                    </a:srgbClr>
                  </a:outerShdw>
                </a:effectLst>
                <a:ea typeface="Times New Roman" pitchFamily="18" charset="0"/>
                <a:cs typeface="Arial" charset="0"/>
              </a:rPr>
              <a:t>deliver</a:t>
            </a:r>
            <a:r>
              <a:rPr lang="en-US" sz="2000" b="1" dirty="0">
                <a:solidFill>
                  <a:srgbClr val="FFFF00"/>
                </a:solidFill>
                <a:ea typeface="Times New Roman" pitchFamily="18" charset="0"/>
                <a:cs typeface="Arial" charset="0"/>
              </a:rPr>
              <a:t> </a:t>
            </a:r>
            <a:r>
              <a:rPr lang="en-US" sz="2000" b="1" dirty="0">
                <a:solidFill>
                  <a:srgbClr val="000000"/>
                </a:solidFill>
                <a:ea typeface="Times New Roman" pitchFamily="18" charset="0"/>
                <a:cs typeface="Arial" charset="0"/>
              </a:rPr>
              <a:t>the prints to the patron or </a:t>
            </a:r>
            <a:r>
              <a:rPr lang="en-US" sz="2000" b="1" dirty="0">
                <a:solidFill>
                  <a:srgbClr val="FFFF00"/>
                </a:solidFill>
                <a:effectLst>
                  <a:outerShdw blurRad="38100" dist="38100" dir="2700000" algn="tl">
                    <a:srgbClr val="000000">
                      <a:alpha val="43137"/>
                    </a:srgbClr>
                  </a:outerShdw>
                </a:effectLst>
                <a:ea typeface="Times New Roman" pitchFamily="18" charset="0"/>
                <a:cs typeface="Arial" charset="0"/>
              </a:rPr>
              <a:t>store</a:t>
            </a:r>
            <a:r>
              <a:rPr lang="en-US" sz="2000" b="1" dirty="0">
                <a:solidFill>
                  <a:srgbClr val="FFFF00"/>
                </a:solidFill>
                <a:ea typeface="Times New Roman" pitchFamily="18" charset="0"/>
                <a:cs typeface="Arial" charset="0"/>
              </a:rPr>
              <a:t> </a:t>
            </a:r>
            <a:r>
              <a:rPr lang="en-US" sz="2000" b="1" dirty="0">
                <a:solidFill>
                  <a:srgbClr val="000000"/>
                </a:solidFill>
                <a:ea typeface="Times New Roman" pitchFamily="18" charset="0"/>
                <a:cs typeface="Arial" charset="0"/>
              </a:rPr>
              <a:t>them in the PRINT JOBS holder. Either way, </a:t>
            </a:r>
            <a:r>
              <a:rPr lang="en-US" sz="2000" b="1" dirty="0">
                <a:solidFill>
                  <a:srgbClr val="FFFF00"/>
                </a:solidFill>
                <a:effectLst>
                  <a:outerShdw blurRad="38100" dist="38100" dir="2700000" algn="tl">
                    <a:srgbClr val="000000">
                      <a:alpha val="43137"/>
                    </a:srgbClr>
                  </a:outerShdw>
                </a:effectLst>
                <a:ea typeface="Times New Roman" pitchFamily="18" charset="0"/>
                <a:cs typeface="Arial" charset="0"/>
              </a:rPr>
              <a:t>mark hash marks</a:t>
            </a:r>
            <a:r>
              <a:rPr lang="en-US" sz="2000" b="1" dirty="0">
                <a:solidFill>
                  <a:srgbClr val="000000"/>
                </a:solidFill>
                <a:effectLst>
                  <a:outerShdw blurRad="38100" dist="38100" dir="2700000" algn="tl">
                    <a:srgbClr val="000000">
                      <a:alpha val="43137"/>
                    </a:srgbClr>
                  </a:outerShdw>
                </a:effectLst>
                <a:ea typeface="Times New Roman" pitchFamily="18" charset="0"/>
                <a:cs typeface="Arial" charset="0"/>
              </a:rPr>
              <a:t> </a:t>
            </a:r>
            <a:r>
              <a:rPr lang="en-US" sz="2000" b="1" dirty="0">
                <a:solidFill>
                  <a:srgbClr val="000000"/>
                </a:solidFill>
                <a:ea typeface="Times New Roman" pitchFamily="18" charset="0"/>
                <a:cs typeface="Arial" charset="0"/>
              </a:rPr>
              <a:t>under the appropriate computer on the Daily Log sheet.</a:t>
            </a:r>
          </a:p>
        </p:txBody>
      </p:sp>
      <p:sp>
        <p:nvSpPr>
          <p:cNvPr id="152587" name="AutoShape 11"/>
          <p:cNvSpPr>
            <a:spLocks noChangeArrowheads="1"/>
          </p:cNvSpPr>
          <p:nvPr/>
        </p:nvSpPr>
        <p:spPr bwMode="auto">
          <a:xfrm>
            <a:off x="152400" y="152400"/>
            <a:ext cx="1524000" cy="1600200"/>
          </a:xfrm>
          <a:prstGeom prst="irregularSeal2">
            <a:avLst/>
          </a:prstGeom>
          <a:solidFill>
            <a:schemeClr val="bg1">
              <a:lumMod val="85000"/>
            </a:schemeClr>
          </a:solidFill>
          <a:ln w="9525">
            <a:solidFill>
              <a:schemeClr val="tx1"/>
            </a:solidFill>
            <a:miter lim="800000"/>
            <a:headEnd/>
            <a:tailEnd/>
          </a:ln>
          <a:scene3d>
            <a:camera prst="orthographicFront"/>
            <a:lightRig rig="threePt" dir="t"/>
          </a:scene3d>
          <a:sp3d>
            <a:bevelT/>
          </a:sp3d>
        </p:spPr>
        <p:txBody>
          <a:bodyPr wrap="none" anchor="ctr"/>
          <a:lstStyle/>
          <a:p>
            <a:pPr algn="ctr"/>
            <a:r>
              <a:rPr lang="en-US" b="1" dirty="0">
                <a:solidFill>
                  <a:srgbClr val="990000"/>
                </a:solidFill>
                <a:effectLst>
                  <a:outerShdw blurRad="38100" dist="38100" dir="2700000" algn="tl">
                    <a:srgbClr val="000000">
                      <a:alpha val="43137"/>
                    </a:srgbClr>
                  </a:outerShdw>
                </a:effectLst>
              </a:rPr>
              <a:t>Step</a:t>
            </a:r>
          </a:p>
          <a:p>
            <a:pPr algn="ctr"/>
            <a:r>
              <a:rPr lang="en-US" b="1" dirty="0" smtClean="0">
                <a:solidFill>
                  <a:srgbClr val="990000"/>
                </a:solidFill>
                <a:effectLst>
                  <a:outerShdw blurRad="38100" dist="38100" dir="2700000" algn="tl">
                    <a:srgbClr val="000000">
                      <a:alpha val="43137"/>
                    </a:srgbClr>
                  </a:outerShdw>
                </a:effectLst>
              </a:rPr>
              <a:t>2</a:t>
            </a:r>
            <a:endParaRPr lang="en-US" b="1" dirty="0">
              <a:solidFill>
                <a:srgbClr val="990000"/>
              </a:solidFill>
              <a:effectLst>
                <a:outerShdw blurRad="38100" dist="38100" dir="2700000" algn="tl">
                  <a:srgbClr val="000000">
                    <a:alpha val="43137"/>
                  </a:srgbClr>
                </a:outerShdw>
              </a:effectLst>
            </a:endParaRPr>
          </a:p>
        </p:txBody>
      </p:sp>
      <p:sp>
        <p:nvSpPr>
          <p:cNvPr id="152589" name="AutoShape 13"/>
          <p:cNvSpPr>
            <a:spLocks noChangeArrowheads="1"/>
          </p:cNvSpPr>
          <p:nvPr/>
        </p:nvSpPr>
        <p:spPr bwMode="auto">
          <a:xfrm>
            <a:off x="152400" y="1524000"/>
            <a:ext cx="2133600" cy="2209800"/>
          </a:xfrm>
          <a:prstGeom prst="irregularSeal2">
            <a:avLst/>
          </a:prstGeom>
          <a:solidFill>
            <a:schemeClr val="bg1">
              <a:lumMod val="85000"/>
            </a:schemeClr>
          </a:solidFill>
          <a:ln w="9525">
            <a:solidFill>
              <a:schemeClr val="tx1"/>
            </a:solidFill>
            <a:miter lim="800000"/>
            <a:headEnd/>
            <a:tailEnd/>
          </a:ln>
          <a:scene3d>
            <a:camera prst="orthographicFront"/>
            <a:lightRig rig="threePt" dir="t"/>
          </a:scene3d>
          <a:sp3d>
            <a:bevelT/>
          </a:sp3d>
        </p:spPr>
        <p:txBody>
          <a:bodyPr wrap="none" anchor="ctr"/>
          <a:lstStyle/>
          <a:p>
            <a:pPr algn="ctr"/>
            <a:r>
              <a:rPr lang="en-US" b="1" dirty="0">
                <a:solidFill>
                  <a:srgbClr val="990000"/>
                </a:solidFill>
                <a:effectLst>
                  <a:outerShdw blurRad="38100" dist="38100" dir="2700000" algn="tl">
                    <a:srgbClr val="000000">
                      <a:alpha val="43137"/>
                    </a:srgbClr>
                  </a:outerShdw>
                </a:effectLst>
              </a:rPr>
              <a:t>Handling</a:t>
            </a:r>
          </a:p>
          <a:p>
            <a:pPr algn="ctr"/>
            <a:r>
              <a:rPr lang="en-US" b="1" dirty="0">
                <a:solidFill>
                  <a:srgbClr val="990000"/>
                </a:solidFill>
                <a:effectLst>
                  <a:outerShdw blurRad="38100" dist="38100" dir="2700000" algn="tl">
                    <a:srgbClr val="000000">
                      <a:alpha val="43137"/>
                    </a:srgbClr>
                  </a:outerShdw>
                </a:effectLst>
              </a:rPr>
              <a:t>Print Jobs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152587"/>
                                        </p:tgtEl>
                                        <p:attrNameLst>
                                          <p:attrName>style.visibility</p:attrName>
                                        </p:attrNameLst>
                                      </p:cBhvr>
                                      <p:to>
                                        <p:strVal val="visible"/>
                                      </p:to>
                                    </p:set>
                                    <p:anim calcmode="lin" valueType="num">
                                      <p:cBhvr>
                                        <p:cTn id="11" dur="1000" fill="hold"/>
                                        <p:tgtEl>
                                          <p:spTgt spid="152587"/>
                                        </p:tgtEl>
                                        <p:attrNameLst>
                                          <p:attrName>ppt_w</p:attrName>
                                        </p:attrNameLst>
                                      </p:cBhvr>
                                      <p:tavLst>
                                        <p:tav tm="0">
                                          <p:val>
                                            <p:strVal val="#ppt_w*0.70"/>
                                          </p:val>
                                        </p:tav>
                                        <p:tav tm="100000">
                                          <p:val>
                                            <p:strVal val="#ppt_w"/>
                                          </p:val>
                                        </p:tav>
                                      </p:tavLst>
                                    </p:anim>
                                    <p:anim calcmode="lin" valueType="num">
                                      <p:cBhvr>
                                        <p:cTn id="12" dur="1000" fill="hold"/>
                                        <p:tgtEl>
                                          <p:spTgt spid="152587"/>
                                        </p:tgtEl>
                                        <p:attrNameLst>
                                          <p:attrName>ppt_h</p:attrName>
                                        </p:attrNameLst>
                                      </p:cBhvr>
                                      <p:tavLst>
                                        <p:tav tm="0">
                                          <p:val>
                                            <p:strVal val="#ppt_h"/>
                                          </p:val>
                                        </p:tav>
                                        <p:tav tm="100000">
                                          <p:val>
                                            <p:strVal val="#ppt_h"/>
                                          </p:val>
                                        </p:tav>
                                      </p:tavLst>
                                    </p:anim>
                                    <p:animEffect transition="in" filter="fade">
                                      <p:cBhvr>
                                        <p:cTn id="13" dur="1000"/>
                                        <p:tgtEl>
                                          <p:spTgt spid="152587"/>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152589"/>
                                        </p:tgtEl>
                                        <p:attrNameLst>
                                          <p:attrName>style.visibility</p:attrName>
                                        </p:attrNameLst>
                                      </p:cBhvr>
                                      <p:to>
                                        <p:strVal val="visible"/>
                                      </p:to>
                                    </p:set>
                                    <p:anim calcmode="lin" valueType="num">
                                      <p:cBhvr>
                                        <p:cTn id="18" dur="1000" fill="hold"/>
                                        <p:tgtEl>
                                          <p:spTgt spid="152589"/>
                                        </p:tgtEl>
                                        <p:attrNameLst>
                                          <p:attrName>ppt_w</p:attrName>
                                        </p:attrNameLst>
                                      </p:cBhvr>
                                      <p:tavLst>
                                        <p:tav tm="0">
                                          <p:val>
                                            <p:strVal val="#ppt_w*0.70"/>
                                          </p:val>
                                        </p:tav>
                                        <p:tav tm="100000">
                                          <p:val>
                                            <p:strVal val="#ppt_w"/>
                                          </p:val>
                                        </p:tav>
                                      </p:tavLst>
                                    </p:anim>
                                    <p:anim calcmode="lin" valueType="num">
                                      <p:cBhvr>
                                        <p:cTn id="19" dur="1000" fill="hold"/>
                                        <p:tgtEl>
                                          <p:spTgt spid="152589"/>
                                        </p:tgtEl>
                                        <p:attrNameLst>
                                          <p:attrName>ppt_h</p:attrName>
                                        </p:attrNameLst>
                                      </p:cBhvr>
                                      <p:tavLst>
                                        <p:tav tm="0">
                                          <p:val>
                                            <p:strVal val="#ppt_h"/>
                                          </p:val>
                                        </p:tav>
                                        <p:tav tm="100000">
                                          <p:val>
                                            <p:strVal val="#ppt_h"/>
                                          </p:val>
                                        </p:tav>
                                      </p:tavLst>
                                    </p:anim>
                                    <p:animEffect transition="in" filter="fade">
                                      <p:cBhvr>
                                        <p:cTn id="20" dur="1000"/>
                                        <p:tgtEl>
                                          <p:spTgt spid="15258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52583"/>
                                        </p:tgtEl>
                                        <p:attrNameLst>
                                          <p:attrName>style.visibility</p:attrName>
                                        </p:attrNameLst>
                                      </p:cBhvr>
                                      <p:to>
                                        <p:strVal val="visible"/>
                                      </p:to>
                                    </p:set>
                                    <p:animEffect transition="in" filter="dissolve">
                                      <p:cBhvr>
                                        <p:cTn id="25" dur="500"/>
                                        <p:tgtEl>
                                          <p:spTgt spid="152583"/>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52584"/>
                                        </p:tgtEl>
                                        <p:attrNameLst>
                                          <p:attrName>style.visibility</p:attrName>
                                        </p:attrNameLst>
                                      </p:cBhvr>
                                      <p:to>
                                        <p:strVal val="visible"/>
                                      </p:to>
                                    </p:set>
                                    <p:animEffect transition="in" filter="dissolve">
                                      <p:cBhvr>
                                        <p:cTn id="30" dur="500"/>
                                        <p:tgtEl>
                                          <p:spTgt spid="15258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52585"/>
                                        </p:tgtEl>
                                        <p:attrNameLst>
                                          <p:attrName>style.visibility</p:attrName>
                                        </p:attrNameLst>
                                      </p:cBhvr>
                                      <p:to>
                                        <p:strVal val="visible"/>
                                      </p:to>
                                    </p:set>
                                    <p:animEffect transition="in" filter="dissolve">
                                      <p:cBhvr>
                                        <p:cTn id="35" dur="500"/>
                                        <p:tgtEl>
                                          <p:spTgt spid="15258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52586"/>
                                        </p:tgtEl>
                                        <p:attrNameLst>
                                          <p:attrName>style.visibility</p:attrName>
                                        </p:attrNameLst>
                                      </p:cBhvr>
                                      <p:to>
                                        <p:strVal val="visible"/>
                                      </p:to>
                                    </p:set>
                                    <p:animEffect transition="in" filter="dissolve">
                                      <p:cBhvr>
                                        <p:cTn id="40" dur="500"/>
                                        <p:tgtEl>
                                          <p:spTgt spid="152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152583" grpId="0"/>
      <p:bldP spid="152584" grpId="0"/>
      <p:bldP spid="152585" grpId="0"/>
      <p:bldP spid="152586" grpId="0"/>
      <p:bldP spid="152587" grpId="0" animBg="1"/>
      <p:bldP spid="15258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cstate="print"/>
          <a:srcRect/>
          <a:stretch>
            <a:fillRect/>
          </a:stretch>
        </p:blipFill>
        <p:spPr bwMode="auto">
          <a:xfrm>
            <a:off x="4191000" y="3505200"/>
            <a:ext cx="4297135" cy="3222625"/>
          </a:xfrm>
          <a:prstGeom prst="rect">
            <a:avLst/>
          </a:prstGeom>
          <a:noFill/>
          <a:ln w="9525">
            <a:noFill/>
            <a:miter lim="800000"/>
            <a:headEnd/>
            <a:tailEnd/>
          </a:ln>
          <a:effectLst/>
        </p:spPr>
      </p:pic>
      <p:pic>
        <p:nvPicPr>
          <p:cNvPr id="16" name="Picture 2"/>
          <p:cNvPicPr>
            <a:picLocks noChangeAspect="1" noChangeArrowheads="1"/>
          </p:cNvPicPr>
          <p:nvPr/>
        </p:nvPicPr>
        <p:blipFill>
          <a:blip r:embed="rId3" cstate="print"/>
          <a:srcRect/>
          <a:stretch>
            <a:fillRect/>
          </a:stretch>
        </p:blipFill>
        <p:spPr bwMode="auto">
          <a:xfrm>
            <a:off x="228600" y="152400"/>
            <a:ext cx="2819400" cy="3352799"/>
          </a:xfrm>
          <a:prstGeom prst="rect">
            <a:avLst/>
          </a:prstGeom>
          <a:noFill/>
          <a:ln w="9525">
            <a:noFill/>
            <a:miter lim="800000"/>
            <a:headEnd/>
            <a:tailEnd/>
          </a:ln>
          <a:effectLst/>
        </p:spPr>
      </p:pic>
      <p:sp>
        <p:nvSpPr>
          <p:cNvPr id="33794" name="Rectangle 2"/>
          <p:cNvSpPr>
            <a:spLocks noChangeArrowheads="1"/>
          </p:cNvSpPr>
          <p:nvPr/>
        </p:nvSpPr>
        <p:spPr bwMode="auto">
          <a:xfrm>
            <a:off x="3505200" y="152400"/>
            <a:ext cx="3200400" cy="800219"/>
          </a:xfrm>
          <a:prstGeom prst="rect">
            <a:avLst/>
          </a:prstGeom>
          <a:noFill/>
          <a:ln w="9525">
            <a:noFill/>
            <a:miter lim="800000"/>
            <a:headEnd/>
            <a:tailEnd/>
          </a:ln>
        </p:spPr>
        <p:txBody>
          <a:bodyPr>
            <a:spAutoFit/>
          </a:bodyPr>
          <a:lstStyle/>
          <a:p>
            <a:r>
              <a:rPr lang="en-US" sz="2000" b="1" dirty="0">
                <a:latin typeface="+mn-lt"/>
              </a:rPr>
              <a:t>User  Support</a:t>
            </a:r>
          </a:p>
          <a:p>
            <a:endParaRPr lang="en-US" sz="2600" b="1" dirty="0">
              <a:latin typeface="Ash94" pitchFamily="2" charset="0"/>
            </a:endParaRPr>
          </a:p>
        </p:txBody>
      </p:sp>
      <p:sp>
        <p:nvSpPr>
          <p:cNvPr id="153603" name="Rectangle 3"/>
          <p:cNvSpPr>
            <a:spLocks noChangeArrowheads="1"/>
          </p:cNvSpPr>
          <p:nvPr/>
        </p:nvSpPr>
        <p:spPr bwMode="auto">
          <a:xfrm>
            <a:off x="3581400" y="533400"/>
            <a:ext cx="1752600" cy="830997"/>
          </a:xfrm>
          <a:prstGeom prst="rect">
            <a:avLst/>
          </a:prstGeom>
          <a:noFill/>
          <a:ln w="9525">
            <a:noFill/>
            <a:miter lim="800000"/>
            <a:headEnd/>
            <a:tailEnd/>
          </a:ln>
        </p:spPr>
        <p:txBody>
          <a:bodyPr>
            <a:spAutoFit/>
          </a:bodyPr>
          <a:lstStyle/>
          <a:p>
            <a:pPr>
              <a:buFont typeface="Wingdings" pitchFamily="2" charset="2"/>
              <a:buNone/>
            </a:pPr>
            <a:r>
              <a:rPr lang="en-US" dirty="0">
                <a:solidFill>
                  <a:srgbClr val="FFFF00"/>
                </a:solidFill>
                <a:effectLst>
                  <a:outerShdw blurRad="38100" dist="38100" dir="2700000" algn="tl">
                    <a:srgbClr val="000000">
                      <a:alpha val="43137"/>
                    </a:srgbClr>
                  </a:outerShdw>
                </a:effectLst>
              </a:rPr>
              <a:t>PRINTING</a:t>
            </a:r>
          </a:p>
          <a:p>
            <a:endParaRPr lang="en-US" dirty="0">
              <a:solidFill>
                <a:schemeClr val="tx2"/>
              </a:solidFill>
              <a:effectLst>
                <a:outerShdw blurRad="38100" dist="38100" dir="2700000" algn="tl">
                  <a:srgbClr val="000000">
                    <a:alpha val="43137"/>
                  </a:srgbClr>
                </a:outerShdw>
              </a:effectLst>
            </a:endParaRPr>
          </a:p>
        </p:txBody>
      </p:sp>
      <p:sp>
        <p:nvSpPr>
          <p:cNvPr id="153606" name="Rectangle 6"/>
          <p:cNvSpPr>
            <a:spLocks noChangeArrowheads="1"/>
          </p:cNvSpPr>
          <p:nvPr/>
        </p:nvSpPr>
        <p:spPr bwMode="auto">
          <a:xfrm>
            <a:off x="2895600" y="990600"/>
            <a:ext cx="3429000" cy="457200"/>
          </a:xfrm>
          <a:prstGeom prst="rect">
            <a:avLst/>
          </a:prstGeom>
          <a:solidFill>
            <a:schemeClr val="bg1"/>
          </a:solidFill>
          <a:ln w="9525">
            <a:noFill/>
            <a:miter lim="800000"/>
            <a:headEnd/>
            <a:tailEnd/>
          </a:ln>
          <a:scene3d>
            <a:camera prst="orthographicFront"/>
            <a:lightRig rig="threePt" dir="t"/>
          </a:scene3d>
          <a:sp3d>
            <a:bevelT/>
          </a:sp3d>
        </p:spPr>
        <p:txBody>
          <a:bodyPr>
            <a:spAutoFit/>
          </a:bodyPr>
          <a:lstStyle/>
          <a:p>
            <a:pPr algn="ctr">
              <a:buFont typeface="Wingdings" pitchFamily="2" charset="2"/>
              <a:buNone/>
            </a:pPr>
            <a:r>
              <a:rPr lang="en-US" b="1" dirty="0" smtClean="0">
                <a:solidFill>
                  <a:srgbClr val="43734A"/>
                </a:solidFill>
              </a:rPr>
              <a:t>Printer Controls</a:t>
            </a:r>
            <a:endParaRPr lang="en-US" b="1" dirty="0">
              <a:solidFill>
                <a:srgbClr val="43734A"/>
              </a:solidFill>
            </a:endParaRPr>
          </a:p>
        </p:txBody>
      </p:sp>
      <p:sp>
        <p:nvSpPr>
          <p:cNvPr id="153608" name="Rectangle 8"/>
          <p:cNvSpPr>
            <a:spLocks noChangeArrowheads="1"/>
          </p:cNvSpPr>
          <p:nvPr/>
        </p:nvSpPr>
        <p:spPr bwMode="auto">
          <a:xfrm>
            <a:off x="3048000" y="1524000"/>
            <a:ext cx="5943600" cy="1938992"/>
          </a:xfrm>
          <a:prstGeom prst="rect">
            <a:avLst/>
          </a:prstGeom>
          <a:noFill/>
          <a:ln w="9525">
            <a:noFill/>
            <a:miter lim="800000"/>
            <a:headEnd/>
            <a:tailEnd/>
          </a:ln>
        </p:spPr>
        <p:txBody>
          <a:bodyPr>
            <a:spAutoFit/>
          </a:bodyPr>
          <a:lstStyle/>
          <a:p>
            <a:pPr marL="342900" indent="-342900">
              <a:buFont typeface="Courier New" pitchFamily="49" charset="0"/>
              <a:buNone/>
            </a:pPr>
            <a:r>
              <a:rPr lang="en-US" sz="2000" b="1" dirty="0" smtClean="0">
                <a:solidFill>
                  <a:srgbClr val="FFFF00"/>
                </a:solidFill>
                <a:effectLst>
                  <a:outerShdw blurRad="38100" dist="38100" dir="2700000" algn="tl">
                    <a:srgbClr val="000000">
                      <a:alpha val="43137"/>
                    </a:srgbClr>
                  </a:outerShdw>
                </a:effectLst>
                <a:ea typeface="Times New Roman" pitchFamily="18" charset="0"/>
                <a:cs typeface="Arial" charset="0"/>
              </a:rPr>
              <a:t>Cancel job</a:t>
            </a:r>
            <a:r>
              <a:rPr lang="en-US" sz="2000" b="1" dirty="0" smtClean="0">
                <a:solidFill>
                  <a:srgbClr val="000000"/>
                </a:solidFill>
                <a:effectLst>
                  <a:outerShdw blurRad="38100" dist="38100" dir="2700000" algn="tl">
                    <a:srgbClr val="000000">
                      <a:alpha val="43137"/>
                    </a:srgbClr>
                  </a:outerShdw>
                </a:effectLst>
                <a:ea typeface="Times New Roman" pitchFamily="18" charset="0"/>
                <a:cs typeface="Arial" charset="0"/>
              </a:rPr>
              <a:t> </a:t>
            </a:r>
            <a:r>
              <a:rPr lang="en-US" sz="2000" b="1" dirty="0" smtClean="0">
                <a:solidFill>
                  <a:srgbClr val="000000"/>
                </a:solidFill>
                <a:ea typeface="Times New Roman" pitchFamily="18" charset="0"/>
                <a:cs typeface="Arial" charset="0"/>
              </a:rPr>
              <a:t>– Press this button on the printer if patron started a print job and didn’t realize it was as many pages as are printing out.  Select “Cancel Current Job” by pressing the down arrow button.  Finally, press the OK button to cancel job.</a:t>
            </a:r>
            <a:endParaRPr lang="en-US" sz="2000" b="1" dirty="0">
              <a:solidFill>
                <a:srgbClr val="000000"/>
              </a:solidFill>
              <a:ea typeface="Times New Roman" pitchFamily="18" charset="0"/>
              <a:cs typeface="Arial" charset="0"/>
            </a:endParaRPr>
          </a:p>
        </p:txBody>
      </p:sp>
      <p:sp>
        <p:nvSpPr>
          <p:cNvPr id="153611" name="Line 11"/>
          <p:cNvSpPr>
            <a:spLocks noChangeShapeType="1"/>
          </p:cNvSpPr>
          <p:nvPr/>
        </p:nvSpPr>
        <p:spPr bwMode="auto">
          <a:xfrm flipH="1">
            <a:off x="1295400" y="2133600"/>
            <a:ext cx="152400" cy="533400"/>
          </a:xfrm>
          <a:prstGeom prst="line">
            <a:avLst/>
          </a:prstGeom>
          <a:noFill/>
          <a:ln w="15875">
            <a:solidFill>
              <a:srgbClr val="FF0000"/>
            </a:solidFill>
            <a:round/>
            <a:headEnd/>
            <a:tailEnd type="triangle" w="med" len="med"/>
          </a:ln>
        </p:spPr>
        <p:txBody>
          <a:bodyPr/>
          <a:lstStyle/>
          <a:p>
            <a:endParaRPr lang="en-US"/>
          </a:p>
        </p:txBody>
      </p:sp>
      <p:sp>
        <p:nvSpPr>
          <p:cNvPr id="153613" name="Line 13"/>
          <p:cNvSpPr>
            <a:spLocks noChangeShapeType="1"/>
          </p:cNvSpPr>
          <p:nvPr/>
        </p:nvSpPr>
        <p:spPr bwMode="auto">
          <a:xfrm flipH="1" flipV="1">
            <a:off x="1752600" y="2819400"/>
            <a:ext cx="1676400" cy="152400"/>
          </a:xfrm>
          <a:prstGeom prst="line">
            <a:avLst/>
          </a:prstGeom>
          <a:noFill/>
          <a:ln w="15875">
            <a:solidFill>
              <a:srgbClr val="FF0000"/>
            </a:solidFill>
            <a:round/>
            <a:headEnd/>
            <a:tailEnd type="triangle" w="med" len="med"/>
          </a:ln>
        </p:spPr>
        <p:txBody>
          <a:bodyPr/>
          <a:lstStyle/>
          <a:p>
            <a:endParaRPr lang="en-US"/>
          </a:p>
        </p:txBody>
      </p:sp>
      <p:sp>
        <p:nvSpPr>
          <p:cNvPr id="153623" name="Line 23"/>
          <p:cNvSpPr>
            <a:spLocks noChangeShapeType="1"/>
          </p:cNvSpPr>
          <p:nvPr/>
        </p:nvSpPr>
        <p:spPr bwMode="auto">
          <a:xfrm flipH="1">
            <a:off x="6324600" y="3048000"/>
            <a:ext cx="1905000" cy="2819400"/>
          </a:xfrm>
          <a:prstGeom prst="line">
            <a:avLst/>
          </a:prstGeom>
          <a:noFill/>
          <a:ln w="15875">
            <a:solidFill>
              <a:srgbClr val="FF0000"/>
            </a:solidFill>
            <a:round/>
            <a:headEnd/>
            <a:tailEnd type="triangle" w="med" len="med"/>
          </a:ln>
        </p:spPr>
        <p:txBody>
          <a:bodyPr/>
          <a:lstStyle/>
          <a:p>
            <a:endParaRPr lang="en-US"/>
          </a:p>
        </p:txBody>
      </p:sp>
      <p:sp>
        <p:nvSpPr>
          <p:cNvPr id="153625" name="Line 25"/>
          <p:cNvSpPr>
            <a:spLocks noChangeShapeType="1"/>
          </p:cNvSpPr>
          <p:nvPr/>
        </p:nvSpPr>
        <p:spPr bwMode="auto">
          <a:xfrm flipH="1">
            <a:off x="1447800" y="1828800"/>
            <a:ext cx="4724400" cy="304800"/>
          </a:xfrm>
          <a:prstGeom prst="line">
            <a:avLst/>
          </a:prstGeom>
          <a:noFill/>
          <a:ln w="15875">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153603"/>
                                        </p:tgtEl>
                                        <p:attrNameLst>
                                          <p:attrName>style.visibility</p:attrName>
                                        </p:attrNameLst>
                                      </p:cBhvr>
                                      <p:to>
                                        <p:strVal val="visible"/>
                                      </p:to>
                                    </p:set>
                                    <p:anim calcmode="lin" valueType="num">
                                      <p:cBhvr>
                                        <p:cTn id="11" dur="1000" fill="hold"/>
                                        <p:tgtEl>
                                          <p:spTgt spid="153603"/>
                                        </p:tgtEl>
                                        <p:attrNameLst>
                                          <p:attrName>ppt_w</p:attrName>
                                        </p:attrNameLst>
                                      </p:cBhvr>
                                      <p:tavLst>
                                        <p:tav tm="0">
                                          <p:val>
                                            <p:fltVal val="0"/>
                                          </p:val>
                                        </p:tav>
                                        <p:tav tm="100000">
                                          <p:val>
                                            <p:strVal val="#ppt_w"/>
                                          </p:val>
                                        </p:tav>
                                      </p:tavLst>
                                    </p:anim>
                                    <p:anim calcmode="lin" valueType="num">
                                      <p:cBhvr>
                                        <p:cTn id="12" dur="1000" fill="hold"/>
                                        <p:tgtEl>
                                          <p:spTgt spid="153603"/>
                                        </p:tgtEl>
                                        <p:attrNameLst>
                                          <p:attrName>ppt_h</p:attrName>
                                        </p:attrNameLst>
                                      </p:cBhvr>
                                      <p:tavLst>
                                        <p:tav tm="0">
                                          <p:val>
                                            <p:fltVal val="0"/>
                                          </p:val>
                                        </p:tav>
                                        <p:tav tm="100000">
                                          <p:val>
                                            <p:strVal val="#ppt_h"/>
                                          </p:val>
                                        </p:tav>
                                      </p:tavLst>
                                    </p:anim>
                                    <p:anim calcmode="lin" valueType="num">
                                      <p:cBhvr>
                                        <p:cTn id="13" dur="1000" fill="hold"/>
                                        <p:tgtEl>
                                          <p:spTgt spid="153603"/>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5360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153606"/>
                                        </p:tgtEl>
                                        <p:attrNameLst>
                                          <p:attrName>style.visibility</p:attrName>
                                        </p:attrNameLst>
                                      </p:cBhvr>
                                      <p:to>
                                        <p:strVal val="visible"/>
                                      </p:to>
                                    </p:set>
                                    <p:anim calcmode="lin" valueType="num">
                                      <p:cBhvr>
                                        <p:cTn id="19" dur="1000" fill="hold"/>
                                        <p:tgtEl>
                                          <p:spTgt spid="153606"/>
                                        </p:tgtEl>
                                        <p:attrNameLst>
                                          <p:attrName>ppt_w</p:attrName>
                                        </p:attrNameLst>
                                      </p:cBhvr>
                                      <p:tavLst>
                                        <p:tav tm="0">
                                          <p:val>
                                            <p:fltVal val="0"/>
                                          </p:val>
                                        </p:tav>
                                        <p:tav tm="100000">
                                          <p:val>
                                            <p:strVal val="#ppt_w"/>
                                          </p:val>
                                        </p:tav>
                                      </p:tavLst>
                                    </p:anim>
                                    <p:anim calcmode="lin" valueType="num">
                                      <p:cBhvr>
                                        <p:cTn id="20" dur="1000" fill="hold"/>
                                        <p:tgtEl>
                                          <p:spTgt spid="153606"/>
                                        </p:tgtEl>
                                        <p:attrNameLst>
                                          <p:attrName>ppt_h</p:attrName>
                                        </p:attrNameLst>
                                      </p:cBhvr>
                                      <p:tavLst>
                                        <p:tav tm="0">
                                          <p:val>
                                            <p:fltVal val="0"/>
                                          </p:val>
                                        </p:tav>
                                        <p:tav tm="100000">
                                          <p:val>
                                            <p:strVal val="#ppt_h"/>
                                          </p:val>
                                        </p:tav>
                                      </p:tavLst>
                                    </p:anim>
                                    <p:anim calcmode="lin" valueType="num">
                                      <p:cBhvr>
                                        <p:cTn id="21" dur="1000" fill="hold"/>
                                        <p:tgtEl>
                                          <p:spTgt spid="15360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53606"/>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1000"/>
                            </p:stCondLst>
                            <p:childTnLst>
                              <p:par>
                                <p:cTn id="24" presetID="9" presetClass="entr" presetSubtype="0" fill="hold" grpId="0" nodeType="afterEffect">
                                  <p:stCondLst>
                                    <p:cond delay="0"/>
                                  </p:stCondLst>
                                  <p:childTnLst>
                                    <p:set>
                                      <p:cBhvr>
                                        <p:cTn id="25" dur="1" fill="hold">
                                          <p:stCondLst>
                                            <p:cond delay="0"/>
                                          </p:stCondLst>
                                        </p:cTn>
                                        <p:tgtEl>
                                          <p:spTgt spid="153611"/>
                                        </p:tgtEl>
                                        <p:attrNameLst>
                                          <p:attrName>style.visibility</p:attrName>
                                        </p:attrNameLst>
                                      </p:cBhvr>
                                      <p:to>
                                        <p:strVal val="visible"/>
                                      </p:to>
                                    </p:set>
                                    <p:animEffect transition="in" filter="dissolve">
                                      <p:cBhvr>
                                        <p:cTn id="26" dur="500"/>
                                        <p:tgtEl>
                                          <p:spTgt spid="15361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53608"/>
                                        </p:tgtEl>
                                        <p:attrNameLst>
                                          <p:attrName>style.visibility</p:attrName>
                                        </p:attrNameLst>
                                      </p:cBhvr>
                                      <p:to>
                                        <p:strVal val="visible"/>
                                      </p:to>
                                    </p:set>
                                    <p:animEffect transition="in" filter="dissolve">
                                      <p:cBhvr>
                                        <p:cTn id="31" dur="500"/>
                                        <p:tgtEl>
                                          <p:spTgt spid="153608"/>
                                        </p:tgtEl>
                                      </p:cBhvr>
                                    </p:animEffect>
                                  </p:childTnLst>
                                </p:cTn>
                              </p:par>
                            </p:childTnLst>
                          </p:cTn>
                        </p:par>
                        <p:par>
                          <p:cTn id="32" fill="hold">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153613"/>
                                        </p:tgtEl>
                                        <p:attrNameLst>
                                          <p:attrName>style.visibility</p:attrName>
                                        </p:attrNameLst>
                                      </p:cBhvr>
                                      <p:to>
                                        <p:strVal val="visible"/>
                                      </p:to>
                                    </p:set>
                                    <p:animEffect transition="in" filter="dissolve">
                                      <p:cBhvr>
                                        <p:cTn id="35" dur="500"/>
                                        <p:tgtEl>
                                          <p:spTgt spid="153613"/>
                                        </p:tgtEl>
                                      </p:cBhvr>
                                    </p:animEffect>
                                  </p:childTnLst>
                                </p:cTn>
                              </p:par>
                            </p:childTnLst>
                          </p:cTn>
                        </p:par>
                        <p:par>
                          <p:cTn id="36" fill="hold">
                            <p:stCondLst>
                              <p:cond delay="1000"/>
                            </p:stCondLst>
                            <p:childTnLst>
                              <p:par>
                                <p:cTn id="37" presetID="9" presetClass="entr" presetSubtype="0" fill="hold" grpId="0" nodeType="afterEffect">
                                  <p:stCondLst>
                                    <p:cond delay="0"/>
                                  </p:stCondLst>
                                  <p:childTnLst>
                                    <p:set>
                                      <p:cBhvr>
                                        <p:cTn id="38" dur="1" fill="hold">
                                          <p:stCondLst>
                                            <p:cond delay="0"/>
                                          </p:stCondLst>
                                        </p:cTn>
                                        <p:tgtEl>
                                          <p:spTgt spid="153625"/>
                                        </p:tgtEl>
                                        <p:attrNameLst>
                                          <p:attrName>style.visibility</p:attrName>
                                        </p:attrNameLst>
                                      </p:cBhvr>
                                      <p:to>
                                        <p:strVal val="visible"/>
                                      </p:to>
                                    </p:set>
                                    <p:animEffect transition="in" filter="dissolve">
                                      <p:cBhvr>
                                        <p:cTn id="39" dur="500"/>
                                        <p:tgtEl>
                                          <p:spTgt spid="153625"/>
                                        </p:tgtEl>
                                      </p:cBhvr>
                                    </p:animEffect>
                                  </p:childTnLst>
                                </p:cTn>
                              </p:par>
                            </p:childTnLst>
                          </p:cTn>
                        </p:par>
                        <p:par>
                          <p:cTn id="40" fill="hold">
                            <p:stCondLst>
                              <p:cond delay="1500"/>
                            </p:stCondLst>
                            <p:childTnLst>
                              <p:par>
                                <p:cTn id="41" presetID="9" presetClass="entr" presetSubtype="0" fill="hold" grpId="0" nodeType="afterEffect">
                                  <p:stCondLst>
                                    <p:cond delay="0"/>
                                  </p:stCondLst>
                                  <p:childTnLst>
                                    <p:set>
                                      <p:cBhvr>
                                        <p:cTn id="42" dur="1" fill="hold">
                                          <p:stCondLst>
                                            <p:cond delay="0"/>
                                          </p:stCondLst>
                                        </p:cTn>
                                        <p:tgtEl>
                                          <p:spTgt spid="153623"/>
                                        </p:tgtEl>
                                        <p:attrNameLst>
                                          <p:attrName>style.visibility</p:attrName>
                                        </p:attrNameLst>
                                      </p:cBhvr>
                                      <p:to>
                                        <p:strVal val="visible"/>
                                      </p:to>
                                    </p:set>
                                    <p:animEffect transition="in" filter="dissolve">
                                      <p:cBhvr>
                                        <p:cTn id="43" dur="500"/>
                                        <p:tgtEl>
                                          <p:spTgt spid="153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153603" grpId="0"/>
      <p:bldP spid="153606" grpId="0" animBg="1"/>
      <p:bldP spid="153608" grpId="0"/>
      <p:bldP spid="153611" grpId="0" animBg="1"/>
      <p:bldP spid="153613" grpId="0" animBg="1"/>
      <p:bldP spid="153623" grpId="0" animBg="1"/>
      <p:bldP spid="1536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FILESERVER\File_Store\Computer Lab Files\Lab Photos\HP 4014n printer\DSC01970.JPG"/>
          <p:cNvPicPr>
            <a:picLocks noChangeAspect="1" noChangeArrowheads="1"/>
          </p:cNvPicPr>
          <p:nvPr/>
        </p:nvPicPr>
        <p:blipFill>
          <a:blip r:embed="rId2" cstate="print"/>
          <a:srcRect/>
          <a:stretch>
            <a:fillRect/>
          </a:stretch>
        </p:blipFill>
        <p:spPr bwMode="auto">
          <a:xfrm>
            <a:off x="4252316" y="4267200"/>
            <a:ext cx="4358284" cy="2297163"/>
          </a:xfrm>
          <a:prstGeom prst="rect">
            <a:avLst/>
          </a:prstGeom>
          <a:noFill/>
        </p:spPr>
      </p:pic>
      <p:pic>
        <p:nvPicPr>
          <p:cNvPr id="4" name="Picture 2"/>
          <p:cNvPicPr>
            <a:picLocks noChangeAspect="1" noChangeArrowheads="1"/>
          </p:cNvPicPr>
          <p:nvPr/>
        </p:nvPicPr>
        <p:blipFill>
          <a:blip r:embed="rId3" cstate="print"/>
          <a:srcRect/>
          <a:stretch>
            <a:fillRect/>
          </a:stretch>
        </p:blipFill>
        <p:spPr bwMode="auto">
          <a:xfrm>
            <a:off x="3581400" y="1676400"/>
            <a:ext cx="5105400" cy="2438400"/>
          </a:xfrm>
          <a:prstGeom prst="rect">
            <a:avLst/>
          </a:prstGeom>
          <a:noFill/>
          <a:ln w="9525">
            <a:noFill/>
            <a:miter lim="800000"/>
            <a:headEnd/>
            <a:tailEnd/>
          </a:ln>
          <a:effectLst/>
        </p:spPr>
      </p:pic>
      <p:sp>
        <p:nvSpPr>
          <p:cNvPr id="6" name="Rectangle 6"/>
          <p:cNvSpPr>
            <a:spLocks noChangeArrowheads="1"/>
          </p:cNvSpPr>
          <p:nvPr/>
        </p:nvSpPr>
        <p:spPr bwMode="auto">
          <a:xfrm>
            <a:off x="2286000" y="1143000"/>
            <a:ext cx="3429000" cy="461665"/>
          </a:xfrm>
          <a:prstGeom prst="rect">
            <a:avLst/>
          </a:prstGeom>
          <a:solidFill>
            <a:schemeClr val="bg1"/>
          </a:solidFill>
          <a:ln w="9525">
            <a:noFill/>
            <a:miter lim="800000"/>
            <a:headEnd/>
            <a:tailEnd/>
          </a:ln>
          <a:scene3d>
            <a:camera prst="orthographicFront"/>
            <a:lightRig rig="threePt" dir="t"/>
          </a:scene3d>
          <a:sp3d>
            <a:bevelT/>
          </a:sp3d>
        </p:spPr>
        <p:txBody>
          <a:bodyPr>
            <a:spAutoFit/>
          </a:bodyPr>
          <a:lstStyle/>
          <a:p>
            <a:pPr algn="ctr">
              <a:buFont typeface="Wingdings" pitchFamily="2" charset="2"/>
              <a:buNone/>
            </a:pPr>
            <a:r>
              <a:rPr lang="en-US" b="1" dirty="0" smtClean="0">
                <a:solidFill>
                  <a:srgbClr val="43734A"/>
                </a:solidFill>
              </a:rPr>
              <a:t>Printer Controls</a:t>
            </a:r>
            <a:endParaRPr lang="en-US" b="1" dirty="0">
              <a:solidFill>
                <a:srgbClr val="43734A"/>
              </a:solidFill>
            </a:endParaRPr>
          </a:p>
        </p:txBody>
      </p:sp>
      <p:sp>
        <p:nvSpPr>
          <p:cNvPr id="7" name="Rectangle 3"/>
          <p:cNvSpPr>
            <a:spLocks noChangeArrowheads="1"/>
          </p:cNvSpPr>
          <p:nvPr/>
        </p:nvSpPr>
        <p:spPr bwMode="auto">
          <a:xfrm>
            <a:off x="3124200" y="609600"/>
            <a:ext cx="1752600" cy="830997"/>
          </a:xfrm>
          <a:prstGeom prst="rect">
            <a:avLst/>
          </a:prstGeom>
          <a:noFill/>
          <a:ln w="9525">
            <a:noFill/>
            <a:miter lim="800000"/>
            <a:headEnd/>
            <a:tailEnd/>
          </a:ln>
        </p:spPr>
        <p:txBody>
          <a:bodyPr>
            <a:spAutoFit/>
          </a:bodyPr>
          <a:lstStyle/>
          <a:p>
            <a:pPr>
              <a:buFont typeface="Wingdings" pitchFamily="2" charset="2"/>
              <a:buNone/>
            </a:pPr>
            <a:r>
              <a:rPr lang="en-US" dirty="0">
                <a:solidFill>
                  <a:srgbClr val="FFFF00"/>
                </a:solidFill>
                <a:effectLst>
                  <a:outerShdw blurRad="38100" dist="38100" dir="2700000" algn="tl">
                    <a:srgbClr val="000000">
                      <a:alpha val="43137"/>
                    </a:srgbClr>
                  </a:outerShdw>
                </a:effectLst>
              </a:rPr>
              <a:t>PRINTING</a:t>
            </a:r>
          </a:p>
          <a:p>
            <a:endParaRPr lang="en-US" dirty="0">
              <a:solidFill>
                <a:schemeClr val="tx2"/>
              </a:solidFill>
              <a:effectLst>
                <a:outerShdw blurRad="38100" dist="38100" dir="2700000" algn="tl">
                  <a:srgbClr val="000000">
                    <a:alpha val="43137"/>
                  </a:srgbClr>
                </a:outerShdw>
              </a:effectLst>
            </a:endParaRPr>
          </a:p>
        </p:txBody>
      </p:sp>
      <p:sp>
        <p:nvSpPr>
          <p:cNvPr id="8" name="Rectangle 7"/>
          <p:cNvSpPr>
            <a:spLocks noChangeArrowheads="1"/>
          </p:cNvSpPr>
          <p:nvPr/>
        </p:nvSpPr>
        <p:spPr bwMode="auto">
          <a:xfrm>
            <a:off x="0" y="1600200"/>
            <a:ext cx="3429000" cy="2246769"/>
          </a:xfrm>
          <a:prstGeom prst="rect">
            <a:avLst/>
          </a:prstGeom>
          <a:noFill/>
          <a:ln w="9525">
            <a:noFill/>
            <a:miter lim="800000"/>
            <a:headEnd/>
            <a:tailEnd/>
          </a:ln>
        </p:spPr>
        <p:txBody>
          <a:bodyPr wrap="square">
            <a:spAutoFit/>
          </a:bodyPr>
          <a:lstStyle/>
          <a:p>
            <a:pPr marL="342900" indent="-342900">
              <a:buFont typeface="Courier New" pitchFamily="49" charset="0"/>
              <a:buNone/>
            </a:pPr>
            <a:r>
              <a:rPr lang="en-US" sz="2000" dirty="0">
                <a:solidFill>
                  <a:srgbClr val="000000"/>
                </a:solidFill>
                <a:ea typeface="Times New Roman" pitchFamily="18" charset="0"/>
                <a:cs typeface="Arial" charset="0"/>
              </a:rPr>
              <a:t> </a:t>
            </a:r>
            <a:r>
              <a:rPr lang="en-US" sz="2000" b="1" dirty="0">
                <a:solidFill>
                  <a:srgbClr val="FFFF00"/>
                </a:solidFill>
                <a:effectLst>
                  <a:outerShdw blurRad="38100" dist="38100" dir="2700000" algn="tl">
                    <a:srgbClr val="000000">
                      <a:alpha val="43137"/>
                    </a:srgbClr>
                  </a:outerShdw>
                </a:effectLst>
                <a:ea typeface="Times New Roman" pitchFamily="18" charset="0"/>
                <a:cs typeface="Arial" charset="0"/>
              </a:rPr>
              <a:t>Replacing paper</a:t>
            </a:r>
            <a:r>
              <a:rPr lang="en-US" sz="2000" b="1" dirty="0">
                <a:solidFill>
                  <a:srgbClr val="000000"/>
                </a:solidFill>
                <a:ea typeface="Times New Roman" pitchFamily="18" charset="0"/>
                <a:cs typeface="Arial" charset="0"/>
              </a:rPr>
              <a:t>: An </a:t>
            </a:r>
            <a:r>
              <a:rPr lang="en-US" sz="2000" b="1" dirty="0">
                <a:solidFill>
                  <a:srgbClr val="FF6600"/>
                </a:solidFill>
                <a:effectLst>
                  <a:outerShdw blurRad="38100" dist="38100" dir="2700000" algn="tl">
                    <a:srgbClr val="000000">
                      <a:alpha val="43137"/>
                    </a:srgbClr>
                  </a:outerShdw>
                </a:effectLst>
                <a:ea typeface="Times New Roman" pitchFamily="18" charset="0"/>
                <a:cs typeface="Arial" charset="0"/>
              </a:rPr>
              <a:t>orange light</a:t>
            </a:r>
            <a:r>
              <a:rPr lang="en-US" sz="2000" b="1" dirty="0">
                <a:solidFill>
                  <a:srgbClr val="000000"/>
                </a:solidFill>
                <a:effectLst>
                  <a:outerShdw blurRad="38100" dist="38100" dir="2700000" algn="tl">
                    <a:srgbClr val="000000">
                      <a:alpha val="43137"/>
                    </a:srgbClr>
                  </a:outerShdw>
                </a:effectLst>
                <a:ea typeface="Times New Roman" pitchFamily="18" charset="0"/>
                <a:cs typeface="Arial" charset="0"/>
              </a:rPr>
              <a:t> </a:t>
            </a:r>
            <a:r>
              <a:rPr lang="en-US" sz="2000" b="1" dirty="0">
                <a:solidFill>
                  <a:srgbClr val="000000"/>
                </a:solidFill>
                <a:ea typeface="Times New Roman" pitchFamily="18" charset="0"/>
                <a:cs typeface="Arial" charset="0"/>
              </a:rPr>
              <a:t>will flash when the printer needs paper. The supply is kept </a:t>
            </a:r>
            <a:r>
              <a:rPr lang="en-US" sz="2000" b="1" dirty="0" smtClean="0">
                <a:solidFill>
                  <a:srgbClr val="000000"/>
                </a:solidFill>
                <a:ea typeface="Times New Roman" pitchFamily="18" charset="0"/>
                <a:cs typeface="Arial" charset="0"/>
              </a:rPr>
              <a:t>on </a:t>
            </a:r>
            <a:r>
              <a:rPr lang="en-US" sz="2000" b="1" dirty="0">
                <a:solidFill>
                  <a:srgbClr val="000000"/>
                </a:solidFill>
                <a:ea typeface="Times New Roman" pitchFamily="18" charset="0"/>
                <a:cs typeface="Arial" charset="0"/>
              </a:rPr>
              <a:t>shelf underneath check-in desk.</a:t>
            </a:r>
          </a:p>
        </p:txBody>
      </p:sp>
      <p:sp>
        <p:nvSpPr>
          <p:cNvPr id="9" name="Line 11"/>
          <p:cNvSpPr>
            <a:spLocks noChangeShapeType="1"/>
          </p:cNvSpPr>
          <p:nvPr/>
        </p:nvSpPr>
        <p:spPr bwMode="auto">
          <a:xfrm>
            <a:off x="3048000" y="2209800"/>
            <a:ext cx="3352800" cy="1371600"/>
          </a:xfrm>
          <a:prstGeom prst="line">
            <a:avLst/>
          </a:prstGeom>
          <a:noFill/>
          <a:ln w="15875">
            <a:solidFill>
              <a:srgbClr val="FF0000"/>
            </a:solidFill>
            <a:round/>
            <a:headEnd/>
            <a:tailEnd type="triangle" w="med" len="med"/>
          </a:ln>
        </p:spPr>
        <p:txBody>
          <a:bodyPr/>
          <a:lstStyle/>
          <a:p>
            <a:endParaRPr lang="en-US"/>
          </a:p>
        </p:txBody>
      </p:sp>
      <p:sp>
        <p:nvSpPr>
          <p:cNvPr id="10" name="Rectangle 17"/>
          <p:cNvSpPr>
            <a:spLocks noChangeArrowheads="1"/>
          </p:cNvSpPr>
          <p:nvPr/>
        </p:nvSpPr>
        <p:spPr bwMode="auto">
          <a:xfrm>
            <a:off x="2743200" y="4648200"/>
            <a:ext cx="1600200" cy="400110"/>
          </a:xfrm>
          <a:prstGeom prst="rect">
            <a:avLst/>
          </a:prstGeom>
          <a:noFill/>
          <a:ln w="9525">
            <a:noFill/>
            <a:miter lim="800000"/>
            <a:headEnd/>
            <a:tailEnd/>
          </a:ln>
        </p:spPr>
        <p:txBody>
          <a:bodyPr wrap="square">
            <a:spAutoFit/>
          </a:bodyPr>
          <a:lstStyle/>
          <a:p>
            <a:pPr marL="342900" indent="-342900">
              <a:buFont typeface="Courier New" pitchFamily="49" charset="0"/>
              <a:buNone/>
            </a:pPr>
            <a:r>
              <a:rPr lang="en-US" sz="2000" dirty="0">
                <a:solidFill>
                  <a:srgbClr val="000000"/>
                </a:solidFill>
                <a:ea typeface="Times New Roman" pitchFamily="18" charset="0"/>
                <a:cs typeface="Arial" charset="0"/>
              </a:rPr>
              <a:t> </a:t>
            </a:r>
            <a:r>
              <a:rPr lang="en-US" sz="2000" b="1" dirty="0" smtClean="0">
                <a:ea typeface="Times New Roman" pitchFamily="18" charset="0"/>
                <a:cs typeface="Arial" charset="0"/>
              </a:rPr>
              <a:t>Paper tray</a:t>
            </a:r>
            <a:r>
              <a:rPr lang="en-US" sz="2000" b="1" dirty="0" smtClean="0">
                <a:solidFill>
                  <a:srgbClr val="000000"/>
                </a:solidFill>
                <a:ea typeface="Times New Roman" pitchFamily="18" charset="0"/>
                <a:cs typeface="Arial" charset="0"/>
              </a:rPr>
              <a:t>.</a:t>
            </a:r>
            <a:endParaRPr lang="en-US" sz="2000" b="1" dirty="0">
              <a:solidFill>
                <a:srgbClr val="000000"/>
              </a:solidFill>
              <a:ea typeface="Times New Roman" pitchFamily="18" charset="0"/>
              <a:cs typeface="Arial" charset="0"/>
            </a:endParaRPr>
          </a:p>
        </p:txBody>
      </p:sp>
      <p:sp>
        <p:nvSpPr>
          <p:cNvPr id="11" name="Line 18"/>
          <p:cNvSpPr>
            <a:spLocks noChangeShapeType="1"/>
          </p:cNvSpPr>
          <p:nvPr/>
        </p:nvSpPr>
        <p:spPr bwMode="auto">
          <a:xfrm>
            <a:off x="4191000" y="4953000"/>
            <a:ext cx="1600200" cy="685800"/>
          </a:xfrm>
          <a:prstGeom prst="line">
            <a:avLst/>
          </a:prstGeom>
          <a:noFill/>
          <a:ln w="38100">
            <a:solidFill>
              <a:srgbClr val="FFFF00"/>
            </a:solidFill>
            <a:round/>
            <a:headEnd/>
            <a:tailEnd type="triangle" w="med" len="med"/>
          </a:ln>
        </p:spPr>
        <p:txBody>
          <a:bodyPr/>
          <a:lstStyle/>
          <a:p>
            <a:endParaRPr lang="en-US"/>
          </a:p>
        </p:txBody>
      </p:sp>
      <p:sp>
        <p:nvSpPr>
          <p:cNvPr id="13" name="Rectangle 2"/>
          <p:cNvSpPr>
            <a:spLocks noChangeArrowheads="1"/>
          </p:cNvSpPr>
          <p:nvPr/>
        </p:nvSpPr>
        <p:spPr bwMode="auto">
          <a:xfrm>
            <a:off x="2971800" y="152400"/>
            <a:ext cx="3200400" cy="800219"/>
          </a:xfrm>
          <a:prstGeom prst="rect">
            <a:avLst/>
          </a:prstGeom>
          <a:noFill/>
          <a:ln w="9525">
            <a:noFill/>
            <a:miter lim="800000"/>
            <a:headEnd/>
            <a:tailEnd/>
          </a:ln>
        </p:spPr>
        <p:txBody>
          <a:bodyPr>
            <a:spAutoFit/>
          </a:bodyPr>
          <a:lstStyle/>
          <a:p>
            <a:r>
              <a:rPr lang="en-US" sz="2000" b="1" dirty="0">
                <a:latin typeface="+mn-lt"/>
              </a:rPr>
              <a:t>User  Support</a:t>
            </a:r>
          </a:p>
          <a:p>
            <a:endParaRPr lang="en-US" sz="2600" b="1" dirty="0">
              <a:latin typeface="Ash9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dissolve">
                                      <p:cBhvr>
                                        <p:cTn id="36" dur="500"/>
                                        <p:tgtEl>
                                          <p:spTgt spid="10"/>
                                        </p:tgtEl>
                                      </p:cBhvr>
                                    </p:animEffect>
                                  </p:childTnLst>
                                </p:cTn>
                              </p:par>
                            </p:childTnLst>
                          </p:cTn>
                        </p:par>
                        <p:par>
                          <p:cTn id="37" fill="hold">
                            <p:stCondLst>
                              <p:cond delay="500"/>
                            </p:stCondLst>
                            <p:childTnLst>
                              <p:par>
                                <p:cTn id="38" presetID="9"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dissolv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10" grpId="0"/>
      <p:bldP spid="11"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505200" y="152400"/>
            <a:ext cx="3200400" cy="800219"/>
          </a:xfrm>
          <a:prstGeom prst="rect">
            <a:avLst/>
          </a:prstGeom>
          <a:noFill/>
          <a:ln w="9525">
            <a:noFill/>
            <a:miter lim="800000"/>
            <a:headEnd/>
            <a:tailEnd/>
          </a:ln>
        </p:spPr>
        <p:txBody>
          <a:bodyPr>
            <a:spAutoFit/>
          </a:bodyPr>
          <a:lstStyle/>
          <a:p>
            <a:r>
              <a:rPr lang="en-US" sz="2000" b="1" dirty="0">
                <a:latin typeface="+mn-lt"/>
              </a:rPr>
              <a:t>User  Support</a:t>
            </a:r>
          </a:p>
          <a:p>
            <a:endParaRPr lang="en-US" sz="2600" b="1" dirty="0">
              <a:latin typeface="Ash94" pitchFamily="2" charset="0"/>
            </a:endParaRPr>
          </a:p>
        </p:txBody>
      </p:sp>
      <p:sp>
        <p:nvSpPr>
          <p:cNvPr id="155651" name="Rectangle 3"/>
          <p:cNvSpPr>
            <a:spLocks noChangeArrowheads="1"/>
          </p:cNvSpPr>
          <p:nvPr/>
        </p:nvSpPr>
        <p:spPr bwMode="auto">
          <a:xfrm>
            <a:off x="3352800" y="609600"/>
            <a:ext cx="2286000" cy="830997"/>
          </a:xfrm>
          <a:prstGeom prst="rect">
            <a:avLst/>
          </a:prstGeom>
          <a:noFill/>
          <a:ln w="9525">
            <a:noFill/>
            <a:miter lim="800000"/>
            <a:headEnd/>
            <a:tailEnd/>
          </a:ln>
        </p:spPr>
        <p:txBody>
          <a:bodyPr>
            <a:spAutoFit/>
          </a:bodyPr>
          <a:lstStyle/>
          <a:p>
            <a:pPr>
              <a:buFont typeface="Wingdings" pitchFamily="2" charset="2"/>
              <a:buNone/>
            </a:pPr>
            <a:r>
              <a:rPr lang="en-US" dirty="0">
                <a:solidFill>
                  <a:srgbClr val="FFFF00"/>
                </a:solidFill>
                <a:effectLst>
                  <a:outerShdw blurRad="38100" dist="38100" dir="2700000" algn="tl">
                    <a:srgbClr val="000000">
                      <a:alpha val="43137"/>
                    </a:srgbClr>
                  </a:outerShdw>
                </a:effectLst>
              </a:rPr>
              <a:t>SAVING FILES</a:t>
            </a:r>
          </a:p>
          <a:p>
            <a:endParaRPr lang="en-US" dirty="0">
              <a:solidFill>
                <a:schemeClr val="tx2"/>
              </a:solidFill>
            </a:endParaRPr>
          </a:p>
        </p:txBody>
      </p:sp>
      <p:pic>
        <p:nvPicPr>
          <p:cNvPr id="155662" name="Picture 14" descr="IOGZDP"/>
          <p:cNvPicPr>
            <a:picLocks noGrp="1" noChangeAspect="1" noChangeArrowheads="1"/>
          </p:cNvPicPr>
          <p:nvPr>
            <p:ph sz="quarter" idx="2"/>
          </p:nvPr>
        </p:nvPicPr>
        <p:blipFill>
          <a:blip r:embed="rId2" cstate="print"/>
          <a:srcRect/>
          <a:stretch>
            <a:fillRect/>
          </a:stretch>
        </p:blipFill>
        <p:spPr>
          <a:xfrm>
            <a:off x="457200" y="457200"/>
            <a:ext cx="1038225" cy="1038225"/>
          </a:xfrm>
        </p:spPr>
      </p:pic>
      <p:pic>
        <p:nvPicPr>
          <p:cNvPr id="155660" name="Picture 1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1143000" y="1062583"/>
            <a:ext cx="1019175" cy="922834"/>
          </a:xfrm>
        </p:spPr>
      </p:pic>
      <p:pic>
        <p:nvPicPr>
          <p:cNvPr id="155665" name="Picture 17" descr="thumb_drive_1"/>
          <p:cNvPicPr>
            <a:picLocks noGrp="1" noChangeAspect="1" noChangeArrowheads="1"/>
          </p:cNvPicPr>
          <p:nvPr>
            <p:ph sz="quarter" idx="3"/>
          </p:nvPr>
        </p:nvPicPr>
        <p:blipFill>
          <a:blip r:embed="rId4" cstate="print"/>
          <a:srcRect/>
          <a:stretch>
            <a:fillRect/>
          </a:stretch>
        </p:blipFill>
        <p:spPr>
          <a:xfrm>
            <a:off x="533400" y="1524000"/>
            <a:ext cx="990600" cy="952500"/>
          </a:xfrm>
        </p:spPr>
      </p:pic>
      <p:sp>
        <p:nvSpPr>
          <p:cNvPr id="155668" name="Rectangle 20"/>
          <p:cNvSpPr>
            <a:spLocks noChangeArrowheads="1"/>
          </p:cNvSpPr>
          <p:nvPr/>
        </p:nvSpPr>
        <p:spPr bwMode="auto">
          <a:xfrm>
            <a:off x="2362200" y="1219200"/>
            <a:ext cx="6781800" cy="707886"/>
          </a:xfrm>
          <a:prstGeom prst="rect">
            <a:avLst/>
          </a:prstGeom>
          <a:noFill/>
          <a:ln w="9525">
            <a:noFill/>
            <a:miter lim="800000"/>
            <a:headEnd/>
            <a:tailEnd/>
          </a:ln>
        </p:spPr>
        <p:txBody>
          <a:bodyPr>
            <a:spAutoFit/>
          </a:bodyPr>
          <a:lstStyle/>
          <a:p>
            <a:pPr marL="342900" indent="-342900">
              <a:buFont typeface="Wingdings" pitchFamily="2" charset="2"/>
              <a:buChar char="ü"/>
            </a:pPr>
            <a:r>
              <a:rPr lang="en-US" sz="2000" b="1" dirty="0">
                <a:solidFill>
                  <a:srgbClr val="000000"/>
                </a:solidFill>
                <a:ea typeface="Times New Roman" pitchFamily="18" charset="0"/>
                <a:cs typeface="Arial" charset="0"/>
              </a:rPr>
              <a:t>Files can be saved </a:t>
            </a:r>
            <a:r>
              <a:rPr lang="en-US" sz="2000" b="1" dirty="0" smtClean="0">
                <a:solidFill>
                  <a:srgbClr val="000000"/>
                </a:solidFill>
                <a:ea typeface="Times New Roman" pitchFamily="18" charset="0"/>
                <a:cs typeface="Arial" charset="0"/>
              </a:rPr>
              <a:t>to CDs </a:t>
            </a:r>
            <a:r>
              <a:rPr lang="en-US" sz="2000" b="1" dirty="0">
                <a:solidFill>
                  <a:srgbClr val="000000"/>
                </a:solidFill>
                <a:ea typeface="Times New Roman" pitchFamily="18" charset="0"/>
                <a:cs typeface="Arial" charset="0"/>
              </a:rPr>
              <a:t>and thumb (USB) </a:t>
            </a:r>
            <a:r>
              <a:rPr lang="en-US" sz="2000" b="1" dirty="0" smtClean="0">
                <a:solidFill>
                  <a:srgbClr val="000000"/>
                </a:solidFill>
                <a:ea typeface="Times New Roman" pitchFamily="18" charset="0"/>
                <a:cs typeface="Arial" charset="0"/>
              </a:rPr>
              <a:t>drives, and to the Temporary Patron Drive </a:t>
            </a:r>
            <a:endParaRPr lang="en-US" sz="2000" b="1" dirty="0">
              <a:solidFill>
                <a:srgbClr val="FFFF00"/>
              </a:solidFill>
              <a:ea typeface="Times New Roman" pitchFamily="18" charset="0"/>
              <a:cs typeface="Arial" charset="0"/>
            </a:endParaRPr>
          </a:p>
        </p:txBody>
      </p:sp>
      <p:sp>
        <p:nvSpPr>
          <p:cNvPr id="155669" name="Rectangle 21"/>
          <p:cNvSpPr>
            <a:spLocks noChangeArrowheads="1"/>
          </p:cNvSpPr>
          <p:nvPr/>
        </p:nvSpPr>
        <p:spPr bwMode="auto">
          <a:xfrm>
            <a:off x="3124200" y="2133600"/>
            <a:ext cx="5638800" cy="1015663"/>
          </a:xfrm>
          <a:prstGeom prst="rect">
            <a:avLst/>
          </a:prstGeom>
          <a:noFill/>
          <a:ln w="9525">
            <a:noFill/>
            <a:miter lim="800000"/>
            <a:headEnd/>
            <a:tailEnd/>
          </a:ln>
        </p:spPr>
        <p:txBody>
          <a:bodyPr>
            <a:spAutoFit/>
          </a:bodyPr>
          <a:lstStyle/>
          <a:p>
            <a:pPr marL="342900" indent="-342900">
              <a:buFont typeface="Wingdings" pitchFamily="2" charset="2"/>
              <a:buChar char="ü"/>
            </a:pPr>
            <a:r>
              <a:rPr lang="en-US" sz="2000" b="1" dirty="0">
                <a:solidFill>
                  <a:srgbClr val="000000"/>
                </a:solidFill>
                <a:ea typeface="Times New Roman" pitchFamily="18" charset="0"/>
                <a:cs typeface="Arial" charset="0"/>
              </a:rPr>
              <a:t>If a save is </a:t>
            </a:r>
            <a:r>
              <a:rPr lang="en-US" sz="2000" b="1" dirty="0" smtClean="0">
                <a:solidFill>
                  <a:srgbClr val="000000"/>
                </a:solidFill>
                <a:ea typeface="Times New Roman" pitchFamily="18" charset="0"/>
                <a:cs typeface="Arial" charset="0"/>
              </a:rPr>
              <a:t>to the Temporary Patron Drive, remind the patron to delete their document(s) before leaving the lab.</a:t>
            </a:r>
            <a:endParaRPr lang="en-US" sz="2000" b="1" dirty="0">
              <a:solidFill>
                <a:srgbClr val="000000"/>
              </a:solidFill>
              <a:ea typeface="Times New Roman" pitchFamily="18" charset="0"/>
              <a:cs typeface="Arial" charset="0"/>
            </a:endParaRPr>
          </a:p>
        </p:txBody>
      </p:sp>
      <p:pic>
        <p:nvPicPr>
          <p:cNvPr id="155671" name="Picture 2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276600" y="3276601"/>
            <a:ext cx="5737078" cy="2061198"/>
          </a:xfrm>
          <a:prstGeom prst="rect">
            <a:avLst/>
          </a:prstGeom>
          <a:noFill/>
          <a:ln w="9525">
            <a:noFill/>
            <a:miter lim="800000"/>
            <a:headEnd/>
            <a:tailEnd/>
          </a:ln>
        </p:spPr>
      </p:pic>
      <p:sp>
        <p:nvSpPr>
          <p:cNvPr id="155672" name="Text Box 24"/>
          <p:cNvSpPr txBox="1">
            <a:spLocks noChangeArrowheads="1"/>
          </p:cNvSpPr>
          <p:nvPr/>
        </p:nvSpPr>
        <p:spPr bwMode="auto">
          <a:xfrm>
            <a:off x="2743200" y="5715000"/>
            <a:ext cx="6019800" cy="923330"/>
          </a:xfrm>
          <a:prstGeom prst="rect">
            <a:avLst/>
          </a:prstGeom>
          <a:solidFill>
            <a:srgbClr val="FFFF00"/>
          </a:solidFill>
          <a:ln w="9525">
            <a:noFill/>
            <a:miter lim="800000"/>
            <a:headEnd/>
            <a:tailEnd/>
          </a:ln>
          <a:scene3d>
            <a:camera prst="orthographicFront"/>
            <a:lightRig rig="threePt" dir="t"/>
          </a:scene3d>
          <a:sp3d>
            <a:bevelT/>
          </a:sp3d>
        </p:spPr>
        <p:txBody>
          <a:bodyPr>
            <a:spAutoFit/>
          </a:bodyPr>
          <a:lstStyle/>
          <a:p>
            <a:pPr>
              <a:buFont typeface="Courier New" pitchFamily="49" charset="0"/>
              <a:buNone/>
            </a:pPr>
            <a:r>
              <a:rPr lang="en-US" sz="1800" b="1" dirty="0" smtClean="0">
                <a:solidFill>
                  <a:srgbClr val="000000"/>
                </a:solidFill>
              </a:rPr>
              <a:t>Unless manually deleted, files remain on the Temporary </a:t>
            </a:r>
            <a:r>
              <a:rPr lang="en-US" sz="1800" b="1" smtClean="0">
                <a:solidFill>
                  <a:srgbClr val="000000"/>
                </a:solidFill>
              </a:rPr>
              <a:t>Patron Drive </a:t>
            </a:r>
            <a:r>
              <a:rPr lang="en-US" sz="1800" b="1" dirty="0" smtClean="0">
                <a:solidFill>
                  <a:srgbClr val="000000"/>
                </a:solidFill>
              </a:rPr>
              <a:t>until the computer is restarted.</a:t>
            </a:r>
            <a:endParaRPr lang="en-US" sz="1800"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grpId="0" nodeType="clickEffect">
                                  <p:stCondLst>
                                    <p:cond delay="0"/>
                                  </p:stCondLst>
                                  <p:childTnLst>
                                    <p:set>
                                      <p:cBhvr>
                                        <p:cTn id="10" dur="1" fill="hold">
                                          <p:stCondLst>
                                            <p:cond delay="0"/>
                                          </p:stCondLst>
                                        </p:cTn>
                                        <p:tgtEl>
                                          <p:spTgt spid="155651"/>
                                        </p:tgtEl>
                                        <p:attrNameLst>
                                          <p:attrName>style.visibility</p:attrName>
                                        </p:attrNameLst>
                                      </p:cBhvr>
                                      <p:to>
                                        <p:strVal val="visible"/>
                                      </p:to>
                                    </p:set>
                                    <p:anim calcmode="lin" valueType="num">
                                      <p:cBhvr>
                                        <p:cTn id="11" dur="500" decel="50000" fill="hold">
                                          <p:stCondLst>
                                            <p:cond delay="0"/>
                                          </p:stCondLst>
                                        </p:cTn>
                                        <p:tgtEl>
                                          <p:spTgt spid="155651"/>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55651"/>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55651"/>
                                        </p:tgtEl>
                                        <p:attrNameLst>
                                          <p:attrName>ppt_w</p:attrName>
                                        </p:attrNameLst>
                                      </p:cBhvr>
                                      <p:tavLst>
                                        <p:tav tm="0">
                                          <p:val>
                                            <p:strVal val="#ppt_w*.05"/>
                                          </p:val>
                                        </p:tav>
                                        <p:tav tm="100000">
                                          <p:val>
                                            <p:strVal val="#ppt_w"/>
                                          </p:val>
                                        </p:tav>
                                      </p:tavLst>
                                    </p:anim>
                                    <p:anim calcmode="lin" valueType="num">
                                      <p:cBhvr>
                                        <p:cTn id="14" dur="1000" fill="hold"/>
                                        <p:tgtEl>
                                          <p:spTgt spid="155651"/>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55651"/>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55651"/>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55651"/>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5565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55660"/>
                                        </p:tgtEl>
                                        <p:attrNameLst>
                                          <p:attrName>style.visibility</p:attrName>
                                        </p:attrNameLst>
                                      </p:cBhvr>
                                      <p:to>
                                        <p:strVal val="visible"/>
                                      </p:to>
                                    </p:set>
                                    <p:anim calcmode="lin" valueType="num">
                                      <p:cBhvr additive="base">
                                        <p:cTn id="23" dur="500" fill="hold"/>
                                        <p:tgtEl>
                                          <p:spTgt spid="155660"/>
                                        </p:tgtEl>
                                        <p:attrNameLst>
                                          <p:attrName>ppt_x</p:attrName>
                                        </p:attrNameLst>
                                      </p:cBhvr>
                                      <p:tavLst>
                                        <p:tav tm="0">
                                          <p:val>
                                            <p:strVal val="0-#ppt_w/2"/>
                                          </p:val>
                                        </p:tav>
                                        <p:tav tm="100000">
                                          <p:val>
                                            <p:strVal val="#ppt_x"/>
                                          </p:val>
                                        </p:tav>
                                      </p:tavLst>
                                    </p:anim>
                                    <p:anim calcmode="lin" valueType="num">
                                      <p:cBhvr additive="base">
                                        <p:cTn id="24" dur="500" fill="hold"/>
                                        <p:tgtEl>
                                          <p:spTgt spid="155660"/>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8" fill="hold" nodeType="afterEffect">
                                  <p:stCondLst>
                                    <p:cond delay="0"/>
                                  </p:stCondLst>
                                  <p:childTnLst>
                                    <p:set>
                                      <p:cBhvr>
                                        <p:cTn id="27" dur="1" fill="hold">
                                          <p:stCondLst>
                                            <p:cond delay="0"/>
                                          </p:stCondLst>
                                        </p:cTn>
                                        <p:tgtEl>
                                          <p:spTgt spid="155662"/>
                                        </p:tgtEl>
                                        <p:attrNameLst>
                                          <p:attrName>style.visibility</p:attrName>
                                        </p:attrNameLst>
                                      </p:cBhvr>
                                      <p:to>
                                        <p:strVal val="visible"/>
                                      </p:to>
                                    </p:set>
                                    <p:anim calcmode="lin" valueType="num">
                                      <p:cBhvr additive="base">
                                        <p:cTn id="28" dur="500" fill="hold"/>
                                        <p:tgtEl>
                                          <p:spTgt spid="155662"/>
                                        </p:tgtEl>
                                        <p:attrNameLst>
                                          <p:attrName>ppt_x</p:attrName>
                                        </p:attrNameLst>
                                      </p:cBhvr>
                                      <p:tavLst>
                                        <p:tav tm="0">
                                          <p:val>
                                            <p:strVal val="0-#ppt_w/2"/>
                                          </p:val>
                                        </p:tav>
                                        <p:tav tm="100000">
                                          <p:val>
                                            <p:strVal val="#ppt_x"/>
                                          </p:val>
                                        </p:tav>
                                      </p:tavLst>
                                    </p:anim>
                                    <p:anim calcmode="lin" valueType="num">
                                      <p:cBhvr additive="base">
                                        <p:cTn id="29" dur="500" fill="hold"/>
                                        <p:tgtEl>
                                          <p:spTgt spid="155662"/>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155665"/>
                                        </p:tgtEl>
                                        <p:attrNameLst>
                                          <p:attrName>style.visibility</p:attrName>
                                        </p:attrNameLst>
                                      </p:cBhvr>
                                      <p:to>
                                        <p:strVal val="visible"/>
                                      </p:to>
                                    </p:set>
                                    <p:anim calcmode="lin" valueType="num">
                                      <p:cBhvr additive="base">
                                        <p:cTn id="33" dur="500" fill="hold"/>
                                        <p:tgtEl>
                                          <p:spTgt spid="155665"/>
                                        </p:tgtEl>
                                        <p:attrNameLst>
                                          <p:attrName>ppt_x</p:attrName>
                                        </p:attrNameLst>
                                      </p:cBhvr>
                                      <p:tavLst>
                                        <p:tav tm="0">
                                          <p:val>
                                            <p:strVal val="#ppt_x"/>
                                          </p:val>
                                        </p:tav>
                                        <p:tav tm="100000">
                                          <p:val>
                                            <p:strVal val="#ppt_x"/>
                                          </p:val>
                                        </p:tav>
                                      </p:tavLst>
                                    </p:anim>
                                    <p:anim calcmode="lin" valueType="num">
                                      <p:cBhvr additive="base">
                                        <p:cTn id="34" dur="500" fill="hold"/>
                                        <p:tgtEl>
                                          <p:spTgt spid="155665"/>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9" presetClass="entr" presetSubtype="0" fill="hold" grpId="0" nodeType="afterEffect">
                                  <p:stCondLst>
                                    <p:cond delay="0"/>
                                  </p:stCondLst>
                                  <p:childTnLst>
                                    <p:set>
                                      <p:cBhvr>
                                        <p:cTn id="37" dur="1" fill="hold">
                                          <p:stCondLst>
                                            <p:cond delay="0"/>
                                          </p:stCondLst>
                                        </p:cTn>
                                        <p:tgtEl>
                                          <p:spTgt spid="155668"/>
                                        </p:tgtEl>
                                        <p:attrNameLst>
                                          <p:attrName>style.visibility</p:attrName>
                                        </p:attrNameLst>
                                      </p:cBhvr>
                                      <p:to>
                                        <p:strVal val="visible"/>
                                      </p:to>
                                    </p:set>
                                    <p:animEffect transition="in" filter="dissolve">
                                      <p:cBhvr>
                                        <p:cTn id="38" dur="500"/>
                                        <p:tgtEl>
                                          <p:spTgt spid="15566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55669"/>
                                        </p:tgtEl>
                                        <p:attrNameLst>
                                          <p:attrName>style.visibility</p:attrName>
                                        </p:attrNameLst>
                                      </p:cBhvr>
                                      <p:to>
                                        <p:strVal val="visible"/>
                                      </p:to>
                                    </p:set>
                                    <p:animEffect transition="in" filter="dissolve">
                                      <p:cBhvr>
                                        <p:cTn id="43" dur="500"/>
                                        <p:tgtEl>
                                          <p:spTgt spid="155669"/>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55671"/>
                                        </p:tgtEl>
                                        <p:attrNameLst>
                                          <p:attrName>style.visibility</p:attrName>
                                        </p:attrNameLst>
                                      </p:cBhvr>
                                      <p:to>
                                        <p:strVal val="visible"/>
                                      </p:to>
                                    </p:set>
                                    <p:animEffect transition="in" filter="dissolve">
                                      <p:cBhvr>
                                        <p:cTn id="48" dur="500"/>
                                        <p:tgtEl>
                                          <p:spTgt spid="155671"/>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55672"/>
                                        </p:tgtEl>
                                        <p:attrNameLst>
                                          <p:attrName>style.visibility</p:attrName>
                                        </p:attrNameLst>
                                      </p:cBhvr>
                                      <p:to>
                                        <p:strVal val="visible"/>
                                      </p:to>
                                    </p:set>
                                    <p:animEffect transition="in" filter="dissolve">
                                      <p:cBhvr>
                                        <p:cTn id="53" dur="500"/>
                                        <p:tgtEl>
                                          <p:spTgt spid="155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155651" grpId="0"/>
      <p:bldP spid="155668" grpId="0"/>
      <p:bldP spid="155669" grpId="0"/>
      <p:bldP spid="15567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1295400" y="685800"/>
            <a:ext cx="6781800" cy="400050"/>
          </a:xfrm>
          <a:prstGeom prst="rect">
            <a:avLst/>
          </a:prstGeom>
          <a:solidFill>
            <a:srgbClr val="E9EBE5"/>
          </a:solidFill>
          <a:ln w="9525">
            <a:noFill/>
            <a:miter lim="800000"/>
            <a:headEnd/>
            <a:tailEnd/>
          </a:ln>
          <a:scene3d>
            <a:camera prst="orthographicFront"/>
            <a:lightRig rig="threePt" dir="t"/>
          </a:scene3d>
          <a:sp3d prstMaterial="matte">
            <a:bevelT/>
          </a:sp3d>
        </p:spPr>
        <p:txBody>
          <a:bodyPr>
            <a:spAutoFit/>
          </a:bodyPr>
          <a:lstStyle/>
          <a:p>
            <a:pPr algn="ctr">
              <a:spcBef>
                <a:spcPct val="50000"/>
              </a:spcBef>
            </a:pPr>
            <a:r>
              <a:rPr lang="en-US" sz="2000" dirty="0"/>
              <a:t>Orientation to the Computer Lab &amp; Preparation for Service</a:t>
            </a:r>
          </a:p>
        </p:txBody>
      </p:sp>
      <p:sp>
        <p:nvSpPr>
          <p:cNvPr id="29710" name="Text Box 14"/>
          <p:cNvSpPr txBox="1">
            <a:spLocks noChangeArrowheads="1"/>
          </p:cNvSpPr>
          <p:nvPr/>
        </p:nvSpPr>
        <p:spPr bwMode="auto">
          <a:xfrm>
            <a:off x="304800" y="1905000"/>
            <a:ext cx="8305800" cy="461963"/>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n-US" dirty="0"/>
              <a:t>Consult the Checklist for Opening the Lab - </a:t>
            </a:r>
            <a:r>
              <a:rPr lang="en-US" sz="2000" dirty="0"/>
              <a:t>on bulletin board</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43681" y="2362200"/>
            <a:ext cx="3408763" cy="4419600"/>
          </a:xfrm>
          <a:prstGeom prst="rect">
            <a:avLst/>
          </a:prstGeom>
          <a:noFill/>
          <a:ln w="9525">
            <a:noFill/>
            <a:miter lim="800000"/>
            <a:headEnd/>
            <a:tailEnd/>
          </a:ln>
          <a:effectLst/>
          <a:scene3d>
            <a:camera prst="orthographicFront"/>
            <a:lightRig rig="threePt" dir="t"/>
          </a:scene3d>
          <a:sp3d>
            <a:bevel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710"/>
                                        </p:tgtEl>
                                        <p:attrNameLst>
                                          <p:attrName>style.visibility</p:attrName>
                                        </p:attrNameLst>
                                      </p:cBhvr>
                                      <p:to>
                                        <p:strVal val="visible"/>
                                      </p:to>
                                    </p:set>
                                    <p:anim calcmode="lin" valueType="num">
                                      <p:cBhvr additive="base">
                                        <p:cTn id="7" dur="500" fill="hold"/>
                                        <p:tgtEl>
                                          <p:spTgt spid="29710"/>
                                        </p:tgtEl>
                                        <p:attrNameLst>
                                          <p:attrName>ppt_x</p:attrName>
                                        </p:attrNameLst>
                                      </p:cBhvr>
                                      <p:tavLst>
                                        <p:tav tm="0">
                                          <p:val>
                                            <p:strVal val="0-#ppt_w/2"/>
                                          </p:val>
                                        </p:tav>
                                        <p:tav tm="100000">
                                          <p:val>
                                            <p:strVal val="#ppt_x"/>
                                          </p:val>
                                        </p:tav>
                                      </p:tavLst>
                                    </p:anim>
                                    <p:anim calcmode="lin" valueType="num">
                                      <p:cBhvr additive="base">
                                        <p:cTn id="8" dur="500" fill="hold"/>
                                        <p:tgtEl>
                                          <p:spTgt spid="297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0"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3505200" y="152401"/>
            <a:ext cx="1981200" cy="800219"/>
          </a:xfrm>
          <a:prstGeom prst="rect">
            <a:avLst/>
          </a:prstGeom>
          <a:noFill/>
          <a:ln w="9525">
            <a:noFill/>
            <a:miter lim="800000"/>
            <a:headEnd/>
            <a:tailEnd/>
          </a:ln>
        </p:spPr>
        <p:txBody>
          <a:bodyPr wrap="square">
            <a:spAutoFit/>
          </a:bodyPr>
          <a:lstStyle/>
          <a:p>
            <a:r>
              <a:rPr lang="en-US" sz="2000" b="1" dirty="0">
                <a:latin typeface="+mn-lt"/>
              </a:rPr>
              <a:t>User  Support</a:t>
            </a:r>
          </a:p>
          <a:p>
            <a:endParaRPr lang="en-US" sz="2600" b="1" dirty="0">
              <a:latin typeface="Ash94" pitchFamily="2" charset="0"/>
            </a:endParaRPr>
          </a:p>
        </p:txBody>
      </p:sp>
      <p:sp>
        <p:nvSpPr>
          <p:cNvPr id="7" name="Rectangle 3"/>
          <p:cNvSpPr>
            <a:spLocks noChangeArrowheads="1"/>
          </p:cNvSpPr>
          <p:nvPr/>
        </p:nvSpPr>
        <p:spPr bwMode="auto">
          <a:xfrm>
            <a:off x="2895600" y="609600"/>
            <a:ext cx="3276600" cy="830997"/>
          </a:xfrm>
          <a:prstGeom prst="rect">
            <a:avLst/>
          </a:prstGeom>
          <a:noFill/>
          <a:ln w="9525">
            <a:noFill/>
            <a:miter lim="800000"/>
            <a:headEnd/>
            <a:tailEnd/>
          </a:ln>
        </p:spPr>
        <p:txBody>
          <a:bodyPr wrap="square">
            <a:spAutoFit/>
          </a:bodyPr>
          <a:lstStyle/>
          <a:p>
            <a:pPr>
              <a:buFont typeface="Wingdings" pitchFamily="2" charset="2"/>
              <a:buNone/>
            </a:pPr>
            <a:r>
              <a:rPr lang="en-US" dirty="0" smtClean="0">
                <a:solidFill>
                  <a:srgbClr val="FFFF00"/>
                </a:solidFill>
                <a:effectLst>
                  <a:outerShdw blurRad="38100" dist="38100" dir="2700000" algn="tl">
                    <a:srgbClr val="000000">
                      <a:alpha val="43137"/>
                    </a:srgbClr>
                  </a:outerShdw>
                </a:effectLst>
              </a:rPr>
              <a:t>Additional Resources</a:t>
            </a:r>
            <a:endParaRPr lang="en-US" dirty="0">
              <a:solidFill>
                <a:srgbClr val="FFFF00"/>
              </a:solidFill>
              <a:effectLst>
                <a:outerShdw blurRad="38100" dist="38100" dir="2700000" algn="tl">
                  <a:srgbClr val="000000">
                    <a:alpha val="43137"/>
                  </a:srgbClr>
                </a:outerShdw>
              </a:effectLst>
            </a:endParaRPr>
          </a:p>
          <a:p>
            <a:endParaRPr lang="en-US" dirty="0">
              <a:solidFill>
                <a:schemeClr val="tx2"/>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99" y="1066800"/>
            <a:ext cx="4672149" cy="28194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43066">
            <a:off x="2662236" y="1165722"/>
            <a:ext cx="5872236" cy="5653989"/>
          </a:xfrm>
          <a:prstGeom prst="rect">
            <a:avLst/>
          </a:prstGeom>
          <a:effectLst/>
          <a:scene3d>
            <a:camera prst="orthographicFront">
              <a:rot lat="0" lon="3000000" rev="21299999"/>
            </a:camera>
            <a:lightRig rig="threePt" dir="t"/>
          </a:scene3d>
        </p:spPr>
      </p:pic>
      <p:sp>
        <p:nvSpPr>
          <p:cNvPr id="9" name="AutoShape 13"/>
          <p:cNvSpPr>
            <a:spLocks noChangeArrowheads="1"/>
          </p:cNvSpPr>
          <p:nvPr/>
        </p:nvSpPr>
        <p:spPr bwMode="auto">
          <a:xfrm>
            <a:off x="843554" y="2018507"/>
            <a:ext cx="909046" cy="343693"/>
          </a:xfrm>
          <a:prstGeom prst="rightArrow">
            <a:avLst>
              <a:gd name="adj1" fmla="val 50000"/>
              <a:gd name="adj2" fmla="val 49870"/>
            </a:avLst>
          </a:prstGeom>
          <a:solidFill>
            <a:srgbClr val="FFFF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strVal val="#ppt_w*0.70"/>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Effect transition="in" filter="fade">
                                      <p:cBhvr>
                                        <p:cTn id="25" dur="1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3505200" y="152401"/>
            <a:ext cx="1981200" cy="800219"/>
          </a:xfrm>
          <a:prstGeom prst="rect">
            <a:avLst/>
          </a:prstGeom>
          <a:noFill/>
          <a:ln w="9525">
            <a:noFill/>
            <a:miter lim="800000"/>
            <a:headEnd/>
            <a:tailEnd/>
          </a:ln>
        </p:spPr>
        <p:txBody>
          <a:bodyPr wrap="square">
            <a:spAutoFit/>
          </a:bodyPr>
          <a:lstStyle/>
          <a:p>
            <a:r>
              <a:rPr lang="en-US" sz="2000" b="1" dirty="0">
                <a:latin typeface="+mn-lt"/>
              </a:rPr>
              <a:t>User  Support</a:t>
            </a:r>
          </a:p>
          <a:p>
            <a:endParaRPr lang="en-US" sz="2600" b="1" dirty="0">
              <a:latin typeface="Ash94" pitchFamily="2" charset="0"/>
            </a:endParaRPr>
          </a:p>
        </p:txBody>
      </p:sp>
      <p:sp>
        <p:nvSpPr>
          <p:cNvPr id="7" name="Rectangle 3"/>
          <p:cNvSpPr>
            <a:spLocks noChangeArrowheads="1"/>
          </p:cNvSpPr>
          <p:nvPr/>
        </p:nvSpPr>
        <p:spPr bwMode="auto">
          <a:xfrm>
            <a:off x="2971800" y="457200"/>
            <a:ext cx="3276600" cy="830997"/>
          </a:xfrm>
          <a:prstGeom prst="rect">
            <a:avLst/>
          </a:prstGeom>
          <a:noFill/>
          <a:ln w="9525">
            <a:noFill/>
            <a:miter lim="800000"/>
            <a:headEnd/>
            <a:tailEnd/>
          </a:ln>
        </p:spPr>
        <p:txBody>
          <a:bodyPr wrap="square">
            <a:spAutoFit/>
          </a:bodyPr>
          <a:lstStyle/>
          <a:p>
            <a:pPr>
              <a:buFont typeface="Wingdings" pitchFamily="2" charset="2"/>
              <a:buNone/>
            </a:pPr>
            <a:r>
              <a:rPr lang="en-US" dirty="0" smtClean="0">
                <a:solidFill>
                  <a:srgbClr val="FFFF00"/>
                </a:solidFill>
                <a:effectLst>
                  <a:outerShdw blurRad="38100" dist="38100" dir="2700000" algn="tl">
                    <a:srgbClr val="000000">
                      <a:alpha val="43137"/>
                    </a:srgbClr>
                  </a:outerShdw>
                </a:effectLst>
              </a:rPr>
              <a:t>Additional Resources</a:t>
            </a:r>
            <a:endParaRPr lang="en-US" dirty="0">
              <a:solidFill>
                <a:srgbClr val="FFFF00"/>
              </a:solidFill>
              <a:effectLst>
                <a:outerShdw blurRad="38100" dist="38100" dir="2700000" algn="tl">
                  <a:srgbClr val="000000">
                    <a:alpha val="43137"/>
                  </a:srgbClr>
                </a:outerShdw>
              </a:effectLst>
            </a:endParaRPr>
          </a:p>
          <a:p>
            <a:endParaRPr lang="en-US" dirty="0">
              <a:solidFill>
                <a:schemeClr val="tx2"/>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952620"/>
            <a:ext cx="7648326" cy="2857380"/>
          </a:xfrm>
          <a:prstGeom prst="rect">
            <a:avLst/>
          </a:prstGeom>
        </p:spPr>
      </p:pic>
      <p:sp>
        <p:nvSpPr>
          <p:cNvPr id="12" name="AutoShape 13"/>
          <p:cNvSpPr>
            <a:spLocks noChangeArrowheads="1"/>
          </p:cNvSpPr>
          <p:nvPr/>
        </p:nvSpPr>
        <p:spPr bwMode="auto">
          <a:xfrm>
            <a:off x="1752600" y="1752600"/>
            <a:ext cx="909046" cy="152399"/>
          </a:xfrm>
          <a:prstGeom prst="rightArrow">
            <a:avLst>
              <a:gd name="adj1" fmla="val 50000"/>
              <a:gd name="adj2" fmla="val 49870"/>
            </a:avLst>
          </a:prstGeom>
          <a:solidFill>
            <a:srgbClr val="FFFF00"/>
          </a:solidFill>
          <a:ln w="9525">
            <a:solidFill>
              <a:schemeClr val="tx1"/>
            </a:solidFill>
            <a:miter lim="800000"/>
            <a:headEnd/>
            <a:tailEnd/>
          </a:ln>
        </p:spPr>
        <p:txBody>
          <a:bodyPr wrap="none" anchor="ctr"/>
          <a:lstStyle/>
          <a:p>
            <a:endParaRPr lang="en-US"/>
          </a:p>
        </p:txBody>
      </p:sp>
      <p:sp>
        <p:nvSpPr>
          <p:cNvPr id="19" name="AutoShape 13"/>
          <p:cNvSpPr>
            <a:spLocks noChangeArrowheads="1"/>
          </p:cNvSpPr>
          <p:nvPr/>
        </p:nvSpPr>
        <p:spPr bwMode="auto">
          <a:xfrm>
            <a:off x="1757954" y="1905000"/>
            <a:ext cx="909046" cy="160562"/>
          </a:xfrm>
          <a:prstGeom prst="rightArrow">
            <a:avLst>
              <a:gd name="adj1" fmla="val 50000"/>
              <a:gd name="adj2" fmla="val 49870"/>
            </a:avLst>
          </a:prstGeom>
          <a:solidFill>
            <a:srgbClr val="FFFF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43000" y="990600"/>
            <a:ext cx="7010400" cy="1066800"/>
          </a:xfrm>
        </p:spPr>
        <p:txBody>
          <a:bodyPr/>
          <a:lstStyle/>
          <a:p>
            <a:pPr eaLnBrk="1" hangingPunct="1"/>
            <a:r>
              <a:rPr lang="en-US" sz="4000" dirty="0" smtClean="0"/>
              <a:t>Thank You</a:t>
            </a:r>
            <a:br>
              <a:rPr lang="en-US" sz="4000" dirty="0" smtClean="0"/>
            </a:br>
            <a:r>
              <a:rPr lang="en-US" sz="4000" dirty="0" smtClean="0"/>
              <a:t>for Your Support!</a:t>
            </a:r>
          </a:p>
        </p:txBody>
      </p:sp>
      <p:sp>
        <p:nvSpPr>
          <p:cNvPr id="35843" name="Rectangle 3"/>
          <p:cNvSpPr>
            <a:spLocks noGrp="1" noChangeArrowheads="1"/>
          </p:cNvSpPr>
          <p:nvPr>
            <p:ph type="body" idx="1"/>
          </p:nvPr>
        </p:nvSpPr>
        <p:spPr>
          <a:xfrm>
            <a:off x="3505200" y="4648200"/>
            <a:ext cx="4953000" cy="2514600"/>
          </a:xfrm>
        </p:spPr>
        <p:txBody>
          <a:bodyPr/>
          <a:lstStyle/>
          <a:p>
            <a:pPr eaLnBrk="1" hangingPunct="1">
              <a:buFontTx/>
              <a:buNone/>
            </a:pPr>
            <a:r>
              <a:rPr lang="en-US" smtClean="0"/>
              <a:t>The End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267200" y="3225158"/>
            <a:ext cx="4061636" cy="2283555"/>
          </a:xfrm>
          <a:prstGeom prst="rect">
            <a:avLst/>
          </a:prstGeom>
          <a:noFill/>
          <a:ln w="9525">
            <a:noFill/>
            <a:miter lim="800000"/>
            <a:headEnd/>
            <a:tailEnd/>
          </a:ln>
          <a:effectLst/>
        </p:spPr>
      </p:pic>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00" y="1696556"/>
            <a:ext cx="3743325" cy="4853372"/>
          </a:xfrm>
          <a:prstGeom prst="rect">
            <a:avLst/>
          </a:prstGeom>
          <a:noFill/>
          <a:ln w="9525">
            <a:noFill/>
            <a:miter lim="800000"/>
            <a:headEnd/>
            <a:tailEnd/>
          </a:ln>
          <a:effectLst/>
          <a:scene3d>
            <a:camera prst="orthographicFront"/>
            <a:lightRig rig="threePt" dir="t"/>
          </a:scene3d>
          <a:sp3d>
            <a:bevelT/>
          </a:sp3d>
        </p:spPr>
      </p:pic>
      <p:cxnSp>
        <p:nvCxnSpPr>
          <p:cNvPr id="14" name="Straight Arrow Connector 13"/>
          <p:cNvCxnSpPr/>
          <p:nvPr/>
        </p:nvCxnSpPr>
        <p:spPr>
          <a:xfrm>
            <a:off x="4343400" y="2743200"/>
            <a:ext cx="76200" cy="15240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 Box 7"/>
          <p:cNvSpPr txBox="1">
            <a:spLocks noChangeArrowheads="1"/>
          </p:cNvSpPr>
          <p:nvPr/>
        </p:nvSpPr>
        <p:spPr bwMode="auto">
          <a:xfrm>
            <a:off x="4096871" y="1439469"/>
            <a:ext cx="5181600" cy="954107"/>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n-US" sz="2000" dirty="0"/>
              <a:t>Power on MCLINC computer manually – </a:t>
            </a:r>
            <a:r>
              <a:rPr lang="en-US" sz="1800" dirty="0"/>
              <a:t>user and password </a:t>
            </a:r>
            <a:r>
              <a:rPr lang="en-US" sz="1800" dirty="0" smtClean="0"/>
              <a:t>in Desk Attendant Manual at check in desk.</a:t>
            </a:r>
            <a:endParaRPr lang="en-US" sz="1800" dirty="0"/>
          </a:p>
        </p:txBody>
      </p:sp>
      <p:pic>
        <p:nvPicPr>
          <p:cNvPr id="13" name="Picture 12" descr="red-checkmark.jpg"/>
          <p:cNvPicPr>
            <a:picLocks noChangeAspect="1"/>
          </p:cNvPicPr>
          <p:nvPr/>
        </p:nvPicPr>
        <p:blipFill>
          <a:blip r:embed="rId4" cstate="print"/>
          <a:stretch>
            <a:fillRect/>
          </a:stretch>
        </p:blipFill>
        <p:spPr>
          <a:xfrm>
            <a:off x="609600" y="2819400"/>
            <a:ext cx="160421" cy="152400"/>
          </a:xfrm>
          <a:prstGeom prst="rect">
            <a:avLst/>
          </a:prstGeom>
        </p:spPr>
      </p:pic>
      <p:pic>
        <p:nvPicPr>
          <p:cNvPr id="16" name="Picture 15" descr="red-checkmark.jpg"/>
          <p:cNvPicPr>
            <a:picLocks noChangeAspect="1"/>
          </p:cNvPicPr>
          <p:nvPr/>
        </p:nvPicPr>
        <p:blipFill>
          <a:blip r:embed="rId4" cstate="print"/>
          <a:stretch>
            <a:fillRect/>
          </a:stretch>
        </p:blipFill>
        <p:spPr>
          <a:xfrm>
            <a:off x="601579" y="3124200"/>
            <a:ext cx="160421" cy="152400"/>
          </a:xfrm>
          <a:prstGeom prst="rect">
            <a:avLst/>
          </a:prstGeom>
        </p:spPr>
      </p:pic>
      <p:sp>
        <p:nvSpPr>
          <p:cNvPr id="18" name="Text Box 3"/>
          <p:cNvSpPr txBox="1">
            <a:spLocks noChangeArrowheads="1"/>
          </p:cNvSpPr>
          <p:nvPr/>
        </p:nvSpPr>
        <p:spPr bwMode="auto">
          <a:xfrm>
            <a:off x="1828800" y="609600"/>
            <a:ext cx="5105400" cy="457200"/>
          </a:xfrm>
          <a:prstGeom prst="rect">
            <a:avLst/>
          </a:prstGeom>
          <a:solidFill>
            <a:srgbClr val="E9EBE5"/>
          </a:solidFill>
          <a:ln w="9525">
            <a:noFill/>
            <a:miter lim="800000"/>
            <a:headEnd/>
            <a:tailEnd/>
          </a:ln>
          <a:scene3d>
            <a:camera prst="orthographicFront"/>
            <a:lightRig rig="threePt" dir="t"/>
          </a:scene3d>
          <a:sp3d>
            <a:bevelT/>
          </a:sp3d>
        </p:spPr>
        <p:txBody>
          <a:bodyPr>
            <a:spAutoFit/>
          </a:bodyPr>
          <a:lstStyle/>
          <a:p>
            <a:pPr algn="ctr">
              <a:spcBef>
                <a:spcPct val="50000"/>
              </a:spcBef>
            </a:pPr>
            <a:r>
              <a:rPr lang="en-US" dirty="0"/>
              <a:t>Preparation for Service</a:t>
            </a:r>
          </a:p>
        </p:txBody>
      </p:sp>
      <p:sp>
        <p:nvSpPr>
          <p:cNvPr id="9" name="Text Box 7"/>
          <p:cNvSpPr txBox="1">
            <a:spLocks noChangeArrowheads="1"/>
          </p:cNvSpPr>
          <p:nvPr/>
        </p:nvSpPr>
        <p:spPr bwMode="auto">
          <a:xfrm>
            <a:off x="4114800" y="2362200"/>
            <a:ext cx="4724400" cy="769441"/>
          </a:xfrm>
          <a:prstGeom prst="rect">
            <a:avLst/>
          </a:prstGeom>
          <a:noFill/>
          <a:ln w="9525">
            <a:noFill/>
            <a:miter lim="800000"/>
            <a:headEnd/>
            <a:tailEnd/>
          </a:ln>
        </p:spPr>
        <p:txBody>
          <a:bodyPr wrap="square">
            <a:spAutoFit/>
          </a:bodyPr>
          <a:lstStyle/>
          <a:p>
            <a:pPr>
              <a:spcBef>
                <a:spcPct val="50000"/>
              </a:spcBef>
              <a:buFont typeface="Wingdings" pitchFamily="2" charset="2"/>
              <a:buChar char="ü"/>
            </a:pPr>
            <a:r>
              <a:rPr lang="en-US" dirty="0"/>
              <a:t> </a:t>
            </a:r>
            <a:r>
              <a:rPr lang="en-US" sz="2000" dirty="0"/>
              <a:t>Log in to </a:t>
            </a:r>
            <a:r>
              <a:rPr lang="en-US" sz="2000" dirty="0" smtClean="0"/>
              <a:t>Polaris: see Desk Attendant Manual for instructions. </a:t>
            </a:r>
            <a:endParaRPr lang="en-US" sz="2000" dirty="0"/>
          </a:p>
        </p:txBody>
      </p:sp>
      <p:sp>
        <p:nvSpPr>
          <p:cNvPr id="12" name="Text Box 7"/>
          <p:cNvSpPr txBox="1">
            <a:spLocks noChangeArrowheads="1"/>
          </p:cNvSpPr>
          <p:nvPr/>
        </p:nvSpPr>
        <p:spPr bwMode="auto">
          <a:xfrm>
            <a:off x="4114800" y="6088559"/>
            <a:ext cx="5029200" cy="461665"/>
          </a:xfrm>
          <a:prstGeom prst="rect">
            <a:avLst/>
          </a:prstGeom>
          <a:noFill/>
          <a:ln w="9525">
            <a:noFill/>
            <a:miter lim="800000"/>
            <a:headEnd/>
            <a:tailEnd/>
          </a:ln>
        </p:spPr>
        <p:txBody>
          <a:bodyPr>
            <a:spAutoFit/>
          </a:bodyPr>
          <a:lstStyle/>
          <a:p>
            <a:pPr>
              <a:spcBef>
                <a:spcPct val="50000"/>
              </a:spcBef>
              <a:buFont typeface="Wingdings" pitchFamily="2" charset="2"/>
              <a:buChar char="ü"/>
            </a:pPr>
            <a:r>
              <a:rPr lang="en-US" dirty="0"/>
              <a:t> </a:t>
            </a:r>
            <a:r>
              <a:rPr lang="en-US" sz="2000" dirty="0"/>
              <a:t>Use </a:t>
            </a:r>
            <a:r>
              <a:rPr lang="en-US" sz="2000" dirty="0" smtClean="0"/>
              <a:t>Check-Out </a:t>
            </a:r>
            <a:r>
              <a:rPr lang="en-US" sz="2000" dirty="0"/>
              <a:t>function to scan </a:t>
            </a:r>
            <a:r>
              <a:rPr lang="en-US" sz="2000" dirty="0" smtClean="0"/>
              <a:t>cards</a:t>
            </a:r>
            <a:endParaRPr lang="en-US" sz="2000" dirty="0"/>
          </a:p>
        </p:txBody>
      </p:sp>
      <p:pic>
        <p:nvPicPr>
          <p:cNvPr id="20" name="Picture 19" descr="red-checkmark.jpg"/>
          <p:cNvPicPr>
            <a:picLocks noChangeAspect="1"/>
          </p:cNvPicPr>
          <p:nvPr/>
        </p:nvPicPr>
        <p:blipFill>
          <a:blip r:embed="rId4" cstate="print"/>
          <a:stretch>
            <a:fillRect/>
          </a:stretch>
        </p:blipFill>
        <p:spPr>
          <a:xfrm>
            <a:off x="609600" y="2667000"/>
            <a:ext cx="160421" cy="15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0" dur="1000" fill="hold"/>
                                        <p:tgtEl>
                                          <p:spTgt spid="1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par>
                          <p:cTn id="23" fill="hold">
                            <p:stCondLst>
                              <p:cond delay="0"/>
                            </p:stCondLst>
                            <p:childTnLst>
                              <p:par>
                                <p:cTn id="24" presetID="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2000" fill="hold"/>
                                        <p:tgtEl>
                                          <p:spTgt spid="8"/>
                                        </p:tgtEl>
                                        <p:attrNameLst>
                                          <p:attrName>ppt_x</p:attrName>
                                        </p:attrNameLst>
                                      </p:cBhvr>
                                      <p:tavLst>
                                        <p:tav tm="0">
                                          <p:val>
                                            <p:strVal val="0-#ppt_w/2"/>
                                          </p:val>
                                        </p:tav>
                                        <p:tav tm="100000">
                                          <p:val>
                                            <p:strVal val="#ppt_x"/>
                                          </p:val>
                                        </p:tav>
                                      </p:tavLst>
                                    </p:anim>
                                    <p:anim calcmode="lin" valueType="num">
                                      <p:cBhvr additive="base">
                                        <p:cTn id="27" dur="20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2000" fill="hold"/>
                                        <p:tgtEl>
                                          <p:spTgt spid="9"/>
                                        </p:tgtEl>
                                        <p:attrNameLst>
                                          <p:attrName>ppt_x</p:attrName>
                                        </p:attrNameLst>
                                      </p:cBhvr>
                                      <p:tavLst>
                                        <p:tav tm="0">
                                          <p:val>
                                            <p:strVal val="0-#ppt_w/2"/>
                                          </p:val>
                                        </p:tav>
                                        <p:tav tm="100000">
                                          <p:val>
                                            <p:strVal val="#ppt_x"/>
                                          </p:val>
                                        </p:tav>
                                      </p:tavLst>
                                    </p:anim>
                                    <p:anim calcmode="lin" valueType="num">
                                      <p:cBhvr additive="base">
                                        <p:cTn id="32" dur="20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9"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dissolve">
                                      <p:cBhvr>
                                        <p:cTn id="36" dur="1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par>
                          <p:cTn id="41" fill="hold">
                            <p:stCondLst>
                              <p:cond delay="0"/>
                            </p:stCondLst>
                            <p:childTnLst>
                              <p:par>
                                <p:cTn id="42" presetID="2" presetClass="entr" presetSubtype="8"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2000" fill="hold"/>
                                        <p:tgtEl>
                                          <p:spTgt spid="12"/>
                                        </p:tgtEl>
                                        <p:attrNameLst>
                                          <p:attrName>ppt_x</p:attrName>
                                        </p:attrNameLst>
                                      </p:cBhvr>
                                      <p:tavLst>
                                        <p:tav tm="0">
                                          <p:val>
                                            <p:strVal val="0-#ppt_w/2"/>
                                          </p:val>
                                        </p:tav>
                                        <p:tav tm="100000">
                                          <p:val>
                                            <p:strVal val="#ppt_x"/>
                                          </p:val>
                                        </p:tav>
                                      </p:tavLst>
                                    </p:anim>
                                    <p:anim calcmode="lin" valueType="num">
                                      <p:cBhvr additive="base">
                                        <p:cTn id="45"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18" grpId="0" animBg="1"/>
      <p:bldP spid="9" grpId="0" autoUpdateAnimBg="0"/>
      <p:bldP spid="1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5275" y="1848956"/>
            <a:ext cx="3743325" cy="4853372"/>
          </a:xfrm>
          <a:prstGeom prst="rect">
            <a:avLst/>
          </a:prstGeom>
          <a:noFill/>
          <a:ln w="9525">
            <a:noFill/>
            <a:miter lim="800000"/>
            <a:headEnd/>
            <a:tailEnd/>
          </a:ln>
          <a:effectLst/>
          <a:scene3d>
            <a:camera prst="orthographicFront"/>
            <a:lightRig rig="threePt" dir="t"/>
          </a:scene3d>
          <a:sp3d>
            <a:bevelT/>
          </a:sp3d>
        </p:spPr>
      </p:pic>
      <p:sp>
        <p:nvSpPr>
          <p:cNvPr id="182275" name="Text Box 3"/>
          <p:cNvSpPr txBox="1">
            <a:spLocks noChangeArrowheads="1"/>
          </p:cNvSpPr>
          <p:nvPr/>
        </p:nvSpPr>
        <p:spPr bwMode="auto">
          <a:xfrm>
            <a:off x="1828800" y="609600"/>
            <a:ext cx="5105400" cy="457200"/>
          </a:xfrm>
          <a:prstGeom prst="rect">
            <a:avLst/>
          </a:prstGeom>
          <a:solidFill>
            <a:srgbClr val="E9EBE5"/>
          </a:solidFill>
          <a:ln w="9525">
            <a:noFill/>
            <a:miter lim="800000"/>
            <a:headEnd/>
            <a:tailEnd/>
          </a:ln>
          <a:scene3d>
            <a:camera prst="orthographicFront"/>
            <a:lightRig rig="threePt" dir="t"/>
          </a:scene3d>
          <a:sp3d>
            <a:bevelT/>
          </a:sp3d>
        </p:spPr>
        <p:txBody>
          <a:bodyPr>
            <a:spAutoFit/>
          </a:bodyPr>
          <a:lstStyle/>
          <a:p>
            <a:pPr algn="ctr">
              <a:spcBef>
                <a:spcPct val="50000"/>
              </a:spcBef>
            </a:pPr>
            <a:r>
              <a:rPr lang="en-US" dirty="0"/>
              <a:t>Preparation for Service</a:t>
            </a:r>
          </a:p>
        </p:txBody>
      </p:sp>
      <p:pic>
        <p:nvPicPr>
          <p:cNvPr id="12" name="Picture 11" descr="patron computers2.jpg"/>
          <p:cNvPicPr>
            <a:picLocks noChangeAspect="1"/>
          </p:cNvPicPr>
          <p:nvPr/>
        </p:nvPicPr>
        <p:blipFill>
          <a:blip r:embed="rId3" cstate="print"/>
          <a:srcRect/>
          <a:stretch>
            <a:fillRect/>
          </a:stretch>
        </p:blipFill>
        <p:spPr bwMode="auto">
          <a:xfrm>
            <a:off x="4171950" y="1563687"/>
            <a:ext cx="2990850" cy="2017713"/>
          </a:xfrm>
          <a:prstGeom prst="rect">
            <a:avLst/>
          </a:prstGeom>
          <a:noFill/>
          <a:ln w="9525">
            <a:noFill/>
            <a:miter lim="800000"/>
            <a:headEnd/>
            <a:tailEnd/>
          </a:ln>
        </p:spPr>
      </p:pic>
      <p:pic>
        <p:nvPicPr>
          <p:cNvPr id="11" name="Picture 10" descr="patroncomputers1.jpg"/>
          <p:cNvPicPr>
            <a:picLocks noChangeAspect="1"/>
          </p:cNvPicPr>
          <p:nvPr/>
        </p:nvPicPr>
        <p:blipFill>
          <a:blip r:embed="rId4" cstate="print"/>
          <a:srcRect/>
          <a:stretch>
            <a:fillRect/>
          </a:stretch>
        </p:blipFill>
        <p:spPr bwMode="auto">
          <a:xfrm>
            <a:off x="6705600" y="1447800"/>
            <a:ext cx="1936750" cy="1093788"/>
          </a:xfrm>
          <a:prstGeom prst="rect">
            <a:avLst/>
          </a:prstGeom>
          <a:noFill/>
          <a:ln w="9525">
            <a:noFill/>
            <a:miter lim="800000"/>
            <a:headEnd/>
            <a:tailEnd/>
          </a:ln>
        </p:spPr>
      </p:pic>
      <p:pic>
        <p:nvPicPr>
          <p:cNvPr id="19" name="Picture 18" descr="red-checkmark.jpg"/>
          <p:cNvPicPr>
            <a:picLocks noChangeAspect="1"/>
          </p:cNvPicPr>
          <p:nvPr/>
        </p:nvPicPr>
        <p:blipFill>
          <a:blip r:embed="rId5" cstate="print"/>
          <a:stretch>
            <a:fillRect/>
          </a:stretch>
        </p:blipFill>
        <p:spPr>
          <a:xfrm>
            <a:off x="830179" y="3429000"/>
            <a:ext cx="160421" cy="152400"/>
          </a:xfrm>
          <a:prstGeom prst="rect">
            <a:avLst/>
          </a:prstGeom>
        </p:spPr>
      </p:pic>
      <p:cxnSp>
        <p:nvCxnSpPr>
          <p:cNvPr id="22" name="Straight Arrow Connector 21"/>
          <p:cNvCxnSpPr>
            <a:endCxn id="12" idx="1"/>
          </p:cNvCxnSpPr>
          <p:nvPr/>
        </p:nvCxnSpPr>
        <p:spPr>
          <a:xfrm flipV="1">
            <a:off x="3181350" y="2572544"/>
            <a:ext cx="990600" cy="972343"/>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191000" y="3733800"/>
            <a:ext cx="4267200" cy="369332"/>
          </a:xfrm>
          <a:prstGeom prst="rect">
            <a:avLst/>
          </a:prstGeom>
          <a:noFill/>
        </p:spPr>
        <p:txBody>
          <a:bodyPr wrap="square" rtlCol="0">
            <a:spAutoFit/>
          </a:bodyPr>
          <a:lstStyle/>
          <a:p>
            <a:pPr>
              <a:buFont typeface="Wingdings" pitchFamily="2" charset="2"/>
              <a:buChar char="ü"/>
            </a:pPr>
            <a:r>
              <a:rPr lang="en-US" sz="1800" dirty="0" smtClean="0"/>
              <a:t>Computers boot @ 8:50 am Mon-Sat</a:t>
            </a:r>
            <a:endParaRPr lang="en-US" sz="1800" dirty="0"/>
          </a:p>
        </p:txBody>
      </p:sp>
      <p:sp>
        <p:nvSpPr>
          <p:cNvPr id="9" name="TextBox 8"/>
          <p:cNvSpPr txBox="1"/>
          <p:nvPr/>
        </p:nvSpPr>
        <p:spPr>
          <a:xfrm>
            <a:off x="4191000" y="4262195"/>
            <a:ext cx="4267200" cy="369332"/>
          </a:xfrm>
          <a:prstGeom prst="rect">
            <a:avLst/>
          </a:prstGeom>
          <a:noFill/>
        </p:spPr>
        <p:txBody>
          <a:bodyPr wrap="square" rtlCol="0">
            <a:spAutoFit/>
          </a:bodyPr>
          <a:lstStyle/>
          <a:p>
            <a:pPr>
              <a:buFont typeface="Wingdings" pitchFamily="2" charset="2"/>
              <a:buChar char="ü"/>
            </a:pPr>
            <a:r>
              <a:rPr lang="en-US" sz="1800" dirty="0" smtClean="0"/>
              <a:t>Screensaver starts after 15 minutes</a:t>
            </a:r>
            <a:endParaRPr lang="en-US" sz="1800" dirty="0"/>
          </a:p>
        </p:txBody>
      </p:sp>
      <p:sp>
        <p:nvSpPr>
          <p:cNvPr id="10" name="TextBox 9"/>
          <p:cNvSpPr txBox="1"/>
          <p:nvPr/>
        </p:nvSpPr>
        <p:spPr>
          <a:xfrm>
            <a:off x="4191000" y="4724400"/>
            <a:ext cx="4267200" cy="646331"/>
          </a:xfrm>
          <a:prstGeom prst="rect">
            <a:avLst/>
          </a:prstGeom>
          <a:noFill/>
        </p:spPr>
        <p:txBody>
          <a:bodyPr wrap="square" rtlCol="0">
            <a:spAutoFit/>
          </a:bodyPr>
          <a:lstStyle/>
          <a:p>
            <a:pPr>
              <a:buFont typeface="Wingdings" pitchFamily="2" charset="2"/>
              <a:buChar char="ü"/>
            </a:pPr>
            <a:r>
              <a:rPr lang="en-US" sz="1800" dirty="0" smtClean="0"/>
              <a:t>Power saver (black screen) starts 15 minutes later</a:t>
            </a:r>
            <a:endParaRPr lang="en-US" sz="1800" dirty="0"/>
          </a:p>
        </p:txBody>
      </p:sp>
      <p:sp>
        <p:nvSpPr>
          <p:cNvPr id="14" name="TextBox 13"/>
          <p:cNvSpPr txBox="1"/>
          <p:nvPr/>
        </p:nvSpPr>
        <p:spPr>
          <a:xfrm>
            <a:off x="4171950" y="5486400"/>
            <a:ext cx="4267200" cy="646331"/>
          </a:xfrm>
          <a:prstGeom prst="rect">
            <a:avLst/>
          </a:prstGeom>
          <a:noFill/>
        </p:spPr>
        <p:txBody>
          <a:bodyPr wrap="square" rtlCol="0">
            <a:spAutoFit/>
          </a:bodyPr>
          <a:lstStyle/>
          <a:p>
            <a:pPr>
              <a:buFont typeface="Wingdings" pitchFamily="2" charset="2"/>
              <a:buChar char="ü"/>
            </a:pPr>
            <a:r>
              <a:rPr lang="en-US" sz="1800" dirty="0" smtClean="0"/>
              <a:t>Then, only way to ensure computers are on is to wiggle the mouse</a:t>
            </a:r>
            <a:endParaRPr lang="en-US"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82275"/>
                                        </p:tgtEl>
                                        <p:attrNameLst>
                                          <p:attrName>style.visibility</p:attrName>
                                        </p:attrNameLst>
                                      </p:cBhvr>
                                      <p:to>
                                        <p:strVal val="visible"/>
                                      </p:to>
                                    </p:set>
                                    <p:anim calcmode="lin" valueType="num">
                                      <p:cBhvr>
                                        <p:cTn id="7" dur="500" decel="50000" fill="hold">
                                          <p:stCondLst>
                                            <p:cond delay="0"/>
                                          </p:stCondLst>
                                        </p:cTn>
                                        <p:tgtEl>
                                          <p:spTgt spid="18227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227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2275"/>
                                        </p:tgtEl>
                                        <p:attrNameLst>
                                          <p:attrName>ppt_w</p:attrName>
                                        </p:attrNameLst>
                                      </p:cBhvr>
                                      <p:tavLst>
                                        <p:tav tm="0">
                                          <p:val>
                                            <p:strVal val="#ppt_w*.05"/>
                                          </p:val>
                                        </p:tav>
                                        <p:tav tm="100000">
                                          <p:val>
                                            <p:strVal val="#ppt_w"/>
                                          </p:val>
                                        </p:tav>
                                      </p:tavLst>
                                    </p:anim>
                                    <p:anim calcmode="lin" valueType="num">
                                      <p:cBhvr>
                                        <p:cTn id="10" dur="1000" fill="hold"/>
                                        <p:tgtEl>
                                          <p:spTgt spid="18227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227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227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227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8227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par>
                          <p:cTn id="19" fill="hold">
                            <p:stCondLst>
                              <p:cond delay="0"/>
                            </p:stCondLst>
                            <p:childTnLst>
                              <p:par>
                                <p:cTn id="20" presetID="9" presetClass="entr" presetSubtype="0"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animBg="1"/>
      <p:bldP spid="24" grpId="0"/>
      <p:bldP spid="9" grpId="0"/>
      <p:bldP spid="10"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FILESERVER\File_Store\Computer Lab Files\Lab Photos\HP 4014n printer\DSC01970.JPG"/>
          <p:cNvPicPr>
            <a:picLocks noChangeAspect="1" noChangeArrowheads="1"/>
          </p:cNvPicPr>
          <p:nvPr/>
        </p:nvPicPr>
        <p:blipFill>
          <a:blip r:embed="rId3" cstate="print"/>
          <a:srcRect/>
          <a:stretch>
            <a:fillRect/>
          </a:stretch>
        </p:blipFill>
        <p:spPr bwMode="auto">
          <a:xfrm>
            <a:off x="4495800" y="1600200"/>
            <a:ext cx="3062884" cy="2297163"/>
          </a:xfrm>
          <a:prstGeom prst="rect">
            <a:avLst/>
          </a:prstGeom>
          <a:noFill/>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711926"/>
            <a:ext cx="3743325" cy="4853372"/>
          </a:xfrm>
          <a:prstGeom prst="rect">
            <a:avLst/>
          </a:prstGeom>
          <a:noFill/>
          <a:ln w="9525">
            <a:noFill/>
            <a:miter lim="800000"/>
            <a:headEnd/>
            <a:tailEnd/>
          </a:ln>
          <a:effectLst/>
          <a:scene3d>
            <a:camera prst="orthographicFront"/>
            <a:lightRig rig="threePt" dir="t"/>
          </a:scene3d>
          <a:sp3d>
            <a:bevelT/>
          </a:sp3d>
        </p:spPr>
      </p:pic>
      <p:pic>
        <p:nvPicPr>
          <p:cNvPr id="11" name="Picture 10" descr="\\FILESERVER\File_Store\Computer Lab Files\Lab Photos\HP 4014n printer\DSC01980.JPG"/>
          <p:cNvPicPr>
            <a:picLocks noChangeAspect="1" noChangeArrowheads="1"/>
          </p:cNvPicPr>
          <p:nvPr/>
        </p:nvPicPr>
        <p:blipFill>
          <a:blip r:embed="rId5" cstate="print"/>
          <a:srcRect/>
          <a:stretch>
            <a:fillRect/>
          </a:stretch>
        </p:blipFill>
        <p:spPr bwMode="auto">
          <a:xfrm>
            <a:off x="4495800" y="4038600"/>
            <a:ext cx="3048000" cy="2438400"/>
          </a:xfrm>
          <a:prstGeom prst="rect">
            <a:avLst/>
          </a:prstGeom>
          <a:noFill/>
        </p:spPr>
      </p:pic>
      <p:sp>
        <p:nvSpPr>
          <p:cNvPr id="182275" name="Text Box 3"/>
          <p:cNvSpPr txBox="1">
            <a:spLocks noChangeArrowheads="1"/>
          </p:cNvSpPr>
          <p:nvPr/>
        </p:nvSpPr>
        <p:spPr bwMode="auto">
          <a:xfrm>
            <a:off x="1828800" y="609600"/>
            <a:ext cx="5105400" cy="457200"/>
          </a:xfrm>
          <a:prstGeom prst="rect">
            <a:avLst/>
          </a:prstGeom>
          <a:solidFill>
            <a:srgbClr val="E9EBE5"/>
          </a:solidFill>
          <a:ln w="9525">
            <a:noFill/>
            <a:miter lim="800000"/>
            <a:headEnd/>
            <a:tailEnd/>
          </a:ln>
          <a:scene3d>
            <a:camera prst="orthographicFront"/>
            <a:lightRig rig="threePt" dir="t"/>
          </a:scene3d>
          <a:sp3d>
            <a:bevelT/>
          </a:sp3d>
        </p:spPr>
        <p:txBody>
          <a:bodyPr>
            <a:spAutoFit/>
          </a:bodyPr>
          <a:lstStyle/>
          <a:p>
            <a:pPr algn="ctr">
              <a:spcBef>
                <a:spcPct val="50000"/>
              </a:spcBef>
            </a:pPr>
            <a:r>
              <a:rPr lang="en-US" dirty="0"/>
              <a:t>Preparation for Service</a:t>
            </a:r>
          </a:p>
        </p:txBody>
      </p:sp>
      <p:cxnSp>
        <p:nvCxnSpPr>
          <p:cNvPr id="18" name="Straight Arrow Connector 17"/>
          <p:cNvCxnSpPr/>
          <p:nvPr/>
        </p:nvCxnSpPr>
        <p:spPr>
          <a:xfrm flipV="1">
            <a:off x="2362200" y="3124200"/>
            <a:ext cx="3124200" cy="457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819400" y="3733800"/>
            <a:ext cx="2514600" cy="9144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16" descr="red-checkmark.jpg"/>
          <p:cNvPicPr>
            <a:picLocks noChangeAspect="1"/>
          </p:cNvPicPr>
          <p:nvPr/>
        </p:nvPicPr>
        <p:blipFill>
          <a:blip r:embed="rId6" cstate="print"/>
          <a:stretch>
            <a:fillRect/>
          </a:stretch>
        </p:blipFill>
        <p:spPr>
          <a:xfrm>
            <a:off x="609600" y="3657600"/>
            <a:ext cx="160421" cy="152400"/>
          </a:xfrm>
          <a:prstGeom prst="rect">
            <a:avLst/>
          </a:prstGeom>
        </p:spPr>
      </p:pic>
      <p:pic>
        <p:nvPicPr>
          <p:cNvPr id="20" name="Picture 19" descr="red-checkmark.jpg"/>
          <p:cNvPicPr>
            <a:picLocks noChangeAspect="1"/>
          </p:cNvPicPr>
          <p:nvPr/>
        </p:nvPicPr>
        <p:blipFill>
          <a:blip r:embed="rId6" cstate="print"/>
          <a:stretch>
            <a:fillRect/>
          </a:stretch>
        </p:blipFill>
        <p:spPr>
          <a:xfrm>
            <a:off x="609600" y="3505200"/>
            <a:ext cx="160421" cy="152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82275"/>
                                        </p:tgtEl>
                                        <p:attrNameLst>
                                          <p:attrName>style.visibility</p:attrName>
                                        </p:attrNameLst>
                                      </p:cBhvr>
                                      <p:to>
                                        <p:strVal val="visible"/>
                                      </p:to>
                                    </p:set>
                                    <p:anim calcmode="lin" valueType="num">
                                      <p:cBhvr>
                                        <p:cTn id="7" dur="500" decel="50000" fill="hold">
                                          <p:stCondLst>
                                            <p:cond delay="0"/>
                                          </p:stCondLst>
                                        </p:cTn>
                                        <p:tgtEl>
                                          <p:spTgt spid="18227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227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2275"/>
                                        </p:tgtEl>
                                        <p:attrNameLst>
                                          <p:attrName>ppt_w</p:attrName>
                                        </p:attrNameLst>
                                      </p:cBhvr>
                                      <p:tavLst>
                                        <p:tav tm="0">
                                          <p:val>
                                            <p:strVal val="#ppt_w*.05"/>
                                          </p:val>
                                        </p:tav>
                                        <p:tav tm="100000">
                                          <p:val>
                                            <p:strVal val="#ppt_w"/>
                                          </p:val>
                                        </p:tav>
                                      </p:tavLst>
                                    </p:anim>
                                    <p:anim calcmode="lin" valueType="num">
                                      <p:cBhvr>
                                        <p:cTn id="10" dur="1000" fill="hold"/>
                                        <p:tgtEl>
                                          <p:spTgt spid="18227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227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227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227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8227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0"/>
                            </p:stCondLst>
                            <p:childTnLst>
                              <p:par>
                                <p:cTn id="20" presetID="9"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1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par>
                          <p:cTn id="27" fill="hold">
                            <p:stCondLst>
                              <p:cond delay="0"/>
                            </p:stCondLst>
                            <p:childTnLst>
                              <p:par>
                                <p:cTn id="28" presetID="9"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dissolve">
                                      <p:cBhvr>
                                        <p:cTn id="3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srcRect/>
          <a:stretch>
            <a:fillRect/>
          </a:stretch>
        </p:blipFill>
        <p:spPr bwMode="auto">
          <a:xfrm>
            <a:off x="4572000" y="4724400"/>
            <a:ext cx="3596500" cy="1828800"/>
          </a:xfrm>
          <a:prstGeom prst="rect">
            <a:avLst/>
          </a:prstGeom>
          <a:noFill/>
          <a:ln w="9525">
            <a:noFill/>
            <a:miter lim="800000"/>
            <a:headEnd/>
            <a:tailEnd/>
          </a:ln>
          <a:effec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400" y="1772756"/>
            <a:ext cx="3743325" cy="4853372"/>
          </a:xfrm>
          <a:prstGeom prst="rect">
            <a:avLst/>
          </a:prstGeom>
          <a:noFill/>
          <a:ln w="9525">
            <a:noFill/>
            <a:miter lim="800000"/>
            <a:headEnd/>
            <a:tailEnd/>
          </a:ln>
          <a:effectLst/>
          <a:scene3d>
            <a:camera prst="orthographicFront"/>
            <a:lightRig rig="threePt" dir="t"/>
          </a:scene3d>
          <a:sp3d>
            <a:bevelT/>
          </a:sp3d>
        </p:spPr>
      </p:pic>
      <p:pic>
        <p:nvPicPr>
          <p:cNvPr id="21" name="Picture 20" descr="clipboard2.jpg"/>
          <p:cNvPicPr>
            <a:picLocks noChangeAspect="1"/>
          </p:cNvPicPr>
          <p:nvPr/>
        </p:nvPicPr>
        <p:blipFill>
          <a:blip r:embed="rId4" cstate="print"/>
          <a:srcRect/>
          <a:stretch>
            <a:fillRect/>
          </a:stretch>
        </p:blipFill>
        <p:spPr bwMode="auto">
          <a:xfrm>
            <a:off x="3962400" y="1676400"/>
            <a:ext cx="4114800" cy="2655888"/>
          </a:xfrm>
          <a:prstGeom prst="rect">
            <a:avLst/>
          </a:prstGeom>
          <a:noFill/>
          <a:ln w="9525">
            <a:noFill/>
            <a:miter lim="800000"/>
            <a:headEnd/>
            <a:tailEnd/>
          </a:ln>
        </p:spPr>
      </p:pic>
      <p:sp>
        <p:nvSpPr>
          <p:cNvPr id="182275" name="Text Box 3"/>
          <p:cNvSpPr txBox="1">
            <a:spLocks noChangeArrowheads="1"/>
          </p:cNvSpPr>
          <p:nvPr/>
        </p:nvSpPr>
        <p:spPr bwMode="auto">
          <a:xfrm>
            <a:off x="1828800" y="609600"/>
            <a:ext cx="5105400" cy="457200"/>
          </a:xfrm>
          <a:prstGeom prst="rect">
            <a:avLst/>
          </a:prstGeom>
          <a:solidFill>
            <a:srgbClr val="E9EBE5"/>
          </a:solidFill>
          <a:ln w="9525">
            <a:noFill/>
            <a:miter lim="800000"/>
            <a:headEnd/>
            <a:tailEnd/>
          </a:ln>
          <a:scene3d>
            <a:camera prst="orthographicFront"/>
            <a:lightRig rig="threePt" dir="t"/>
          </a:scene3d>
          <a:sp3d>
            <a:bevelT/>
          </a:sp3d>
        </p:spPr>
        <p:txBody>
          <a:bodyPr>
            <a:spAutoFit/>
          </a:bodyPr>
          <a:lstStyle/>
          <a:p>
            <a:pPr algn="ctr">
              <a:spcBef>
                <a:spcPct val="50000"/>
              </a:spcBef>
            </a:pPr>
            <a:r>
              <a:rPr lang="en-US"/>
              <a:t>Preparation for Service</a:t>
            </a:r>
          </a:p>
        </p:txBody>
      </p:sp>
      <p:pic>
        <p:nvPicPr>
          <p:cNvPr id="14341"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429539" y="1690636"/>
            <a:ext cx="3427413" cy="2622653"/>
          </a:xfrm>
          <a:prstGeom prst="rect">
            <a:avLst/>
          </a:prstGeom>
          <a:noFill/>
          <a:ln w="9525">
            <a:noFill/>
            <a:miter lim="800000"/>
            <a:headEnd/>
            <a:tailEnd/>
          </a:ln>
        </p:spPr>
      </p:pic>
      <p:pic>
        <p:nvPicPr>
          <p:cNvPr id="14" name="Picture 4"/>
          <p:cNvPicPr>
            <a:picLocks noChangeAspect="1" noChangeArrowheads="1"/>
          </p:cNvPicPr>
          <p:nvPr/>
        </p:nvPicPr>
        <p:blipFill>
          <a:blip r:embed="rId6" cstate="print"/>
          <a:srcRect/>
          <a:stretch>
            <a:fillRect/>
          </a:stretch>
        </p:blipFill>
        <p:spPr bwMode="auto">
          <a:xfrm>
            <a:off x="5334000" y="2819400"/>
            <a:ext cx="2719388" cy="1573213"/>
          </a:xfrm>
          <a:prstGeom prst="rect">
            <a:avLst/>
          </a:prstGeom>
          <a:noFill/>
          <a:ln w="9525">
            <a:solidFill>
              <a:schemeClr val="tx1"/>
            </a:solidFill>
            <a:miter lim="800000"/>
            <a:headEnd/>
            <a:tailEnd/>
          </a:ln>
        </p:spPr>
      </p:pic>
      <p:pic>
        <p:nvPicPr>
          <p:cNvPr id="18" name="Picture 17" descr="red-checkmark.jpg"/>
          <p:cNvPicPr>
            <a:picLocks noChangeAspect="1"/>
          </p:cNvPicPr>
          <p:nvPr/>
        </p:nvPicPr>
        <p:blipFill>
          <a:blip r:embed="rId7" cstate="print"/>
          <a:stretch>
            <a:fillRect/>
          </a:stretch>
        </p:blipFill>
        <p:spPr>
          <a:xfrm>
            <a:off x="601579" y="3810000"/>
            <a:ext cx="160421" cy="152400"/>
          </a:xfrm>
          <a:prstGeom prst="rect">
            <a:avLst/>
          </a:prstGeom>
        </p:spPr>
      </p:pic>
      <p:pic>
        <p:nvPicPr>
          <p:cNvPr id="19" name="Picture 18" descr="red-checkmark.jpg"/>
          <p:cNvPicPr>
            <a:picLocks noChangeAspect="1"/>
          </p:cNvPicPr>
          <p:nvPr/>
        </p:nvPicPr>
        <p:blipFill>
          <a:blip r:embed="rId7" cstate="print"/>
          <a:stretch>
            <a:fillRect/>
          </a:stretch>
        </p:blipFill>
        <p:spPr>
          <a:xfrm>
            <a:off x="601579" y="3962400"/>
            <a:ext cx="160421" cy="152400"/>
          </a:xfrm>
          <a:prstGeom prst="rect">
            <a:avLst/>
          </a:prstGeom>
        </p:spPr>
      </p:pic>
      <p:cxnSp>
        <p:nvCxnSpPr>
          <p:cNvPr id="24" name="Straight Arrow Connector 23"/>
          <p:cNvCxnSpPr/>
          <p:nvPr/>
        </p:nvCxnSpPr>
        <p:spPr>
          <a:xfrm>
            <a:off x="2438400" y="4038600"/>
            <a:ext cx="2209800" cy="11430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276600" y="3505200"/>
            <a:ext cx="1143000" cy="3810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82275"/>
                                        </p:tgtEl>
                                        <p:attrNameLst>
                                          <p:attrName>style.visibility</p:attrName>
                                        </p:attrNameLst>
                                      </p:cBhvr>
                                      <p:to>
                                        <p:strVal val="visible"/>
                                      </p:to>
                                    </p:set>
                                    <p:anim calcmode="lin" valueType="num">
                                      <p:cBhvr>
                                        <p:cTn id="7" dur="500" decel="50000" fill="hold">
                                          <p:stCondLst>
                                            <p:cond delay="0"/>
                                          </p:stCondLst>
                                        </p:cTn>
                                        <p:tgtEl>
                                          <p:spTgt spid="18227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227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2275"/>
                                        </p:tgtEl>
                                        <p:attrNameLst>
                                          <p:attrName>ppt_w</p:attrName>
                                        </p:attrNameLst>
                                      </p:cBhvr>
                                      <p:tavLst>
                                        <p:tav tm="0">
                                          <p:val>
                                            <p:strVal val="#ppt_w*.05"/>
                                          </p:val>
                                        </p:tav>
                                        <p:tav tm="100000">
                                          <p:val>
                                            <p:strVal val="#ppt_w"/>
                                          </p:val>
                                        </p:tav>
                                      </p:tavLst>
                                    </p:anim>
                                    <p:anim calcmode="lin" valueType="num">
                                      <p:cBhvr>
                                        <p:cTn id="10" dur="1000" fill="hold"/>
                                        <p:tgtEl>
                                          <p:spTgt spid="18227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227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227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227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8227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0"/>
                            </p:stCondLst>
                            <p:childTnLst>
                              <p:par>
                                <p:cTn id="20" presetID="9"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dissolve">
                                      <p:cBhvr>
                                        <p:cTn id="22" dur="1000"/>
                                        <p:tgtEl>
                                          <p:spTgt spid="26"/>
                                        </p:tgtEl>
                                      </p:cBhvr>
                                    </p:animEffect>
                                  </p:childTnLst>
                                </p:cTn>
                              </p:par>
                            </p:childTnLst>
                          </p:cTn>
                        </p:par>
                        <p:par>
                          <p:cTn id="23" fill="hold">
                            <p:stCondLst>
                              <p:cond delay="1000"/>
                            </p:stCondLst>
                            <p:childTnLst>
                              <p:par>
                                <p:cTn id="24" presetID="1"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14341"/>
                                        </p:tgtEl>
                                        <p:attrNameLst>
                                          <p:attrName>style.visibility</p:attrName>
                                        </p:attrNameLst>
                                      </p:cBhvr>
                                      <p:to>
                                        <p:strVal val="visible"/>
                                      </p:to>
                                    </p:set>
                                    <p:anim calcmode="lin" valueType="num">
                                      <p:cBhvr additive="base">
                                        <p:cTn id="29" dur="500" fill="hold"/>
                                        <p:tgtEl>
                                          <p:spTgt spid="14341"/>
                                        </p:tgtEl>
                                        <p:attrNameLst>
                                          <p:attrName>ppt_x</p:attrName>
                                        </p:attrNameLst>
                                      </p:cBhvr>
                                      <p:tavLst>
                                        <p:tav tm="0">
                                          <p:val>
                                            <p:strVal val="#ppt_x"/>
                                          </p:val>
                                        </p:tav>
                                        <p:tav tm="100000">
                                          <p:val>
                                            <p:strVal val="#ppt_x"/>
                                          </p:val>
                                        </p:tav>
                                      </p:tavLst>
                                    </p:anim>
                                    <p:anim calcmode="lin" valueType="num">
                                      <p:cBhvr additive="base">
                                        <p:cTn id="30" dur="500" fill="hold"/>
                                        <p:tgtEl>
                                          <p:spTgt spid="14341"/>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childTnLst>
                          </p:cTn>
                        </p:par>
                        <p:par>
                          <p:cTn id="38" fill="hold">
                            <p:stCondLst>
                              <p:cond delay="0"/>
                            </p:stCondLst>
                            <p:childTnLst>
                              <p:par>
                                <p:cTn id="39" presetID="9" presetClass="entr" presetSubtype="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dissolve">
                                      <p:cBhvr>
                                        <p:cTn id="4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19600" y="1676400"/>
            <a:ext cx="4343400" cy="2441970"/>
          </a:xfrm>
          <a:prstGeom prst="rect">
            <a:avLst/>
          </a:prstGeom>
          <a:noFill/>
          <a:ln w="9525">
            <a:noFill/>
            <a:miter lim="800000"/>
            <a:headEnd/>
            <a:tailEnd/>
          </a:ln>
          <a:effec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2875" y="1620356"/>
            <a:ext cx="3743325" cy="4853372"/>
          </a:xfrm>
          <a:prstGeom prst="rect">
            <a:avLst/>
          </a:prstGeom>
          <a:noFill/>
          <a:ln w="9525">
            <a:noFill/>
            <a:miter lim="800000"/>
            <a:headEnd/>
            <a:tailEnd/>
          </a:ln>
          <a:effectLst/>
          <a:scene3d>
            <a:camera prst="orthographicFront"/>
            <a:lightRig rig="threePt" dir="t"/>
          </a:scene3d>
          <a:sp3d>
            <a:bevelT/>
          </a:sp3d>
        </p:spPr>
      </p:pic>
      <p:sp>
        <p:nvSpPr>
          <p:cNvPr id="182275" name="Text Box 3"/>
          <p:cNvSpPr txBox="1">
            <a:spLocks noChangeArrowheads="1"/>
          </p:cNvSpPr>
          <p:nvPr/>
        </p:nvSpPr>
        <p:spPr bwMode="auto">
          <a:xfrm>
            <a:off x="1828800" y="609600"/>
            <a:ext cx="5105400" cy="457200"/>
          </a:xfrm>
          <a:prstGeom prst="rect">
            <a:avLst/>
          </a:prstGeom>
          <a:solidFill>
            <a:srgbClr val="E9EBE5"/>
          </a:solidFill>
          <a:ln w="9525">
            <a:noFill/>
            <a:miter lim="800000"/>
            <a:headEnd/>
            <a:tailEnd/>
          </a:ln>
          <a:scene3d>
            <a:camera prst="orthographicFront"/>
            <a:lightRig rig="threePt" dir="t"/>
          </a:scene3d>
          <a:sp3d>
            <a:bevelT/>
          </a:sp3d>
        </p:spPr>
        <p:txBody>
          <a:bodyPr>
            <a:spAutoFit/>
          </a:bodyPr>
          <a:lstStyle/>
          <a:p>
            <a:pPr algn="ctr">
              <a:spcBef>
                <a:spcPct val="50000"/>
              </a:spcBef>
            </a:pPr>
            <a:r>
              <a:rPr lang="en-US"/>
              <a:t>Preparation for Service</a:t>
            </a:r>
          </a:p>
        </p:txBody>
      </p:sp>
      <p:sp>
        <p:nvSpPr>
          <p:cNvPr id="12" name="Oval 11"/>
          <p:cNvSpPr/>
          <p:nvPr/>
        </p:nvSpPr>
        <p:spPr>
          <a:xfrm>
            <a:off x="4419600" y="3048000"/>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9" name="Straight Arrow Connector 28"/>
          <p:cNvCxnSpPr/>
          <p:nvPr/>
        </p:nvCxnSpPr>
        <p:spPr>
          <a:xfrm flipV="1">
            <a:off x="2819400" y="3429000"/>
            <a:ext cx="1600200" cy="14478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341"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419600" y="4343400"/>
            <a:ext cx="4600575" cy="2130328"/>
          </a:xfrm>
          <a:prstGeom prst="rect">
            <a:avLst/>
          </a:prstGeom>
          <a:noFill/>
          <a:ln w="9525">
            <a:noFill/>
            <a:miter lim="800000"/>
            <a:headEnd/>
            <a:tailEnd/>
          </a:ln>
        </p:spPr>
      </p:pic>
      <p:sp>
        <p:nvSpPr>
          <p:cNvPr id="32" name="Oval 31"/>
          <p:cNvSpPr/>
          <p:nvPr/>
        </p:nvSpPr>
        <p:spPr>
          <a:xfrm>
            <a:off x="6057900" y="5257800"/>
            <a:ext cx="1752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 name="Picture 18" descr="red-checkmark.jpg"/>
          <p:cNvPicPr>
            <a:picLocks noChangeAspect="1"/>
          </p:cNvPicPr>
          <p:nvPr/>
        </p:nvPicPr>
        <p:blipFill>
          <a:blip r:embed="rId6" cstate="print"/>
          <a:stretch>
            <a:fillRect/>
          </a:stretch>
        </p:blipFill>
        <p:spPr>
          <a:xfrm>
            <a:off x="609600" y="4800600"/>
            <a:ext cx="160421" cy="152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82275"/>
                                        </p:tgtEl>
                                        <p:attrNameLst>
                                          <p:attrName>style.visibility</p:attrName>
                                        </p:attrNameLst>
                                      </p:cBhvr>
                                      <p:to>
                                        <p:strVal val="visible"/>
                                      </p:to>
                                    </p:set>
                                    <p:anim calcmode="lin" valueType="num">
                                      <p:cBhvr>
                                        <p:cTn id="7" dur="500" decel="50000" fill="hold">
                                          <p:stCondLst>
                                            <p:cond delay="0"/>
                                          </p:stCondLst>
                                        </p:cTn>
                                        <p:tgtEl>
                                          <p:spTgt spid="18227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227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2275"/>
                                        </p:tgtEl>
                                        <p:attrNameLst>
                                          <p:attrName>ppt_w</p:attrName>
                                        </p:attrNameLst>
                                      </p:cBhvr>
                                      <p:tavLst>
                                        <p:tav tm="0">
                                          <p:val>
                                            <p:strVal val="#ppt_w*.05"/>
                                          </p:val>
                                        </p:tav>
                                        <p:tav tm="100000">
                                          <p:val>
                                            <p:strVal val="#ppt_w"/>
                                          </p:val>
                                        </p:tav>
                                      </p:tavLst>
                                    </p:anim>
                                    <p:anim calcmode="lin" valueType="num">
                                      <p:cBhvr>
                                        <p:cTn id="10" dur="1000" fill="hold"/>
                                        <p:tgtEl>
                                          <p:spTgt spid="18227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227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227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227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8227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par>
                          <p:cTn id="19" fill="hold">
                            <p:stCondLst>
                              <p:cond delay="0"/>
                            </p:stCondLst>
                            <p:childTnLst>
                              <p:par>
                                <p:cTn id="20" presetID="9" presetClass="entr" presetSubtype="0"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ssolve">
                                      <p:cBhvr>
                                        <p:cTn id="22" dur="1000"/>
                                        <p:tgtEl>
                                          <p:spTgt spid="29"/>
                                        </p:tgtEl>
                                      </p:cBhvr>
                                    </p:animEffect>
                                  </p:childTnLst>
                                </p:cTn>
                              </p:par>
                            </p:childTnLst>
                          </p:cTn>
                        </p:par>
                        <p:par>
                          <p:cTn id="23" fill="hold">
                            <p:stCondLst>
                              <p:cond delay="1000"/>
                            </p:stCondLst>
                            <p:childTnLst>
                              <p:par>
                                <p:cTn id="24" presetID="6" presetClass="entr" presetSubtype="16"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341"/>
                                        </p:tgtEl>
                                        <p:attrNameLst>
                                          <p:attrName>style.visibility</p:attrName>
                                        </p:attrNameLst>
                                      </p:cBhvr>
                                      <p:to>
                                        <p:strVal val="visible"/>
                                      </p:to>
                                    </p:set>
                                    <p:anim calcmode="lin" valueType="num">
                                      <p:cBhvr additive="base">
                                        <p:cTn id="31" dur="500" fill="hold"/>
                                        <p:tgtEl>
                                          <p:spTgt spid="14341"/>
                                        </p:tgtEl>
                                        <p:attrNameLst>
                                          <p:attrName>ppt_x</p:attrName>
                                        </p:attrNameLst>
                                      </p:cBhvr>
                                      <p:tavLst>
                                        <p:tav tm="0">
                                          <p:val>
                                            <p:strVal val="#ppt_x"/>
                                          </p:val>
                                        </p:tav>
                                        <p:tav tm="100000">
                                          <p:val>
                                            <p:strVal val="#ppt_x"/>
                                          </p:val>
                                        </p:tav>
                                      </p:tavLst>
                                    </p:anim>
                                    <p:anim calcmode="lin" valueType="num">
                                      <p:cBhvr additive="base">
                                        <p:cTn id="32" dur="500" fill="hold"/>
                                        <p:tgtEl>
                                          <p:spTgt spid="14341"/>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6"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circle(in)">
                                      <p:cBhvr>
                                        <p:cTn id="36"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animBg="1"/>
      <p:bldP spid="12"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3247" y="769655"/>
            <a:ext cx="4648200" cy="6025729"/>
          </a:xfrm>
          <a:prstGeom prst="rect">
            <a:avLst/>
          </a:prstGeom>
        </p:spPr>
      </p:pic>
      <p:sp>
        <p:nvSpPr>
          <p:cNvPr id="29700" name="Text Box 4"/>
          <p:cNvSpPr txBox="1">
            <a:spLocks noChangeArrowheads="1"/>
          </p:cNvSpPr>
          <p:nvPr/>
        </p:nvSpPr>
        <p:spPr bwMode="auto">
          <a:xfrm>
            <a:off x="1447800" y="152400"/>
            <a:ext cx="6781800" cy="369888"/>
          </a:xfrm>
          <a:prstGeom prst="rect">
            <a:avLst/>
          </a:prstGeom>
          <a:solidFill>
            <a:srgbClr val="E9EBE5"/>
          </a:solidFill>
          <a:ln w="9525">
            <a:noFill/>
            <a:miter lim="800000"/>
            <a:headEnd/>
            <a:tailEnd/>
          </a:ln>
          <a:scene3d>
            <a:camera prst="orthographicFront"/>
            <a:lightRig rig="threePt" dir="t"/>
          </a:scene3d>
          <a:sp3d>
            <a:bevelT/>
          </a:sp3d>
        </p:spPr>
        <p:txBody>
          <a:bodyPr>
            <a:spAutoFit/>
          </a:bodyPr>
          <a:lstStyle/>
          <a:p>
            <a:pPr algn="ctr">
              <a:spcBef>
                <a:spcPct val="50000"/>
              </a:spcBef>
            </a:pPr>
            <a:r>
              <a:rPr lang="en-US" sz="1800"/>
              <a:t>Closing the Lab – Normal Closing Time</a:t>
            </a:r>
          </a:p>
        </p:txBody>
      </p:sp>
      <p:pic>
        <p:nvPicPr>
          <p:cNvPr id="7" name="Picture 6" descr="red-checkmark.jpg"/>
          <p:cNvPicPr>
            <a:picLocks noChangeAspect="1"/>
          </p:cNvPicPr>
          <p:nvPr/>
        </p:nvPicPr>
        <p:blipFill>
          <a:blip r:embed="rId4" cstate="print"/>
          <a:srcRect/>
          <a:stretch>
            <a:fillRect/>
          </a:stretch>
        </p:blipFill>
        <p:spPr bwMode="auto">
          <a:xfrm>
            <a:off x="2667000" y="1778824"/>
            <a:ext cx="228600" cy="217488"/>
          </a:xfrm>
          <a:prstGeom prst="rect">
            <a:avLst/>
          </a:prstGeom>
          <a:noFill/>
          <a:ln w="9525">
            <a:noFill/>
            <a:miter lim="800000"/>
            <a:headEnd/>
            <a:tailEnd/>
          </a:ln>
        </p:spPr>
      </p:pic>
      <p:pic>
        <p:nvPicPr>
          <p:cNvPr id="8" name="Picture 7" descr="red-checkmark.jpg"/>
          <p:cNvPicPr>
            <a:picLocks noChangeAspect="1"/>
          </p:cNvPicPr>
          <p:nvPr/>
        </p:nvPicPr>
        <p:blipFill>
          <a:blip r:embed="rId4" cstate="print"/>
          <a:srcRect/>
          <a:stretch>
            <a:fillRect/>
          </a:stretch>
        </p:blipFill>
        <p:spPr bwMode="auto">
          <a:xfrm>
            <a:off x="2667000" y="2088596"/>
            <a:ext cx="228600" cy="217488"/>
          </a:xfrm>
          <a:prstGeom prst="rect">
            <a:avLst/>
          </a:prstGeom>
          <a:noFill/>
          <a:ln w="9525">
            <a:noFill/>
            <a:miter lim="800000"/>
            <a:headEnd/>
            <a:tailEnd/>
          </a:ln>
        </p:spPr>
      </p:pic>
      <p:pic>
        <p:nvPicPr>
          <p:cNvPr id="9" name="Picture 8" descr="red-checkmark.jpg"/>
          <p:cNvPicPr>
            <a:picLocks noChangeAspect="1"/>
          </p:cNvPicPr>
          <p:nvPr/>
        </p:nvPicPr>
        <p:blipFill>
          <a:blip r:embed="rId4" cstate="print"/>
          <a:srcRect/>
          <a:stretch>
            <a:fillRect/>
          </a:stretch>
        </p:blipFill>
        <p:spPr bwMode="auto">
          <a:xfrm>
            <a:off x="2667000" y="2340768"/>
            <a:ext cx="228600" cy="217488"/>
          </a:xfrm>
          <a:prstGeom prst="rect">
            <a:avLst/>
          </a:prstGeom>
          <a:noFill/>
          <a:ln w="9525">
            <a:noFill/>
            <a:miter lim="800000"/>
            <a:headEnd/>
            <a:tailEnd/>
          </a:ln>
        </p:spPr>
      </p:pic>
      <p:pic>
        <p:nvPicPr>
          <p:cNvPr id="10" name="Picture 9" descr="red-checkmark.jpg"/>
          <p:cNvPicPr>
            <a:picLocks noChangeAspect="1"/>
          </p:cNvPicPr>
          <p:nvPr/>
        </p:nvPicPr>
        <p:blipFill>
          <a:blip r:embed="rId4" cstate="print"/>
          <a:srcRect/>
          <a:stretch>
            <a:fillRect/>
          </a:stretch>
        </p:blipFill>
        <p:spPr bwMode="auto">
          <a:xfrm>
            <a:off x="2657061" y="2738040"/>
            <a:ext cx="228600" cy="217488"/>
          </a:xfrm>
          <a:prstGeom prst="rect">
            <a:avLst/>
          </a:prstGeom>
          <a:noFill/>
          <a:ln w="9525">
            <a:noFill/>
            <a:miter lim="800000"/>
            <a:headEnd/>
            <a:tailEnd/>
          </a:ln>
        </p:spPr>
      </p:pic>
      <p:pic>
        <p:nvPicPr>
          <p:cNvPr id="12" name="Picture 11" descr="red-checkmark.jpg"/>
          <p:cNvPicPr>
            <a:picLocks noChangeAspect="1"/>
          </p:cNvPicPr>
          <p:nvPr/>
        </p:nvPicPr>
        <p:blipFill>
          <a:blip r:embed="rId4" cstate="print"/>
          <a:srcRect/>
          <a:stretch>
            <a:fillRect/>
          </a:stretch>
        </p:blipFill>
        <p:spPr bwMode="auto">
          <a:xfrm>
            <a:off x="2667000" y="2950134"/>
            <a:ext cx="228600" cy="217488"/>
          </a:xfrm>
          <a:prstGeom prst="rect">
            <a:avLst/>
          </a:prstGeom>
          <a:noFill/>
          <a:ln w="9525">
            <a:noFill/>
            <a:miter lim="800000"/>
            <a:headEnd/>
            <a:tailEnd/>
          </a:ln>
        </p:spPr>
      </p:pic>
      <p:pic>
        <p:nvPicPr>
          <p:cNvPr id="14" name="Picture 13" descr="red-checkmark.jpg"/>
          <p:cNvPicPr>
            <a:picLocks noChangeAspect="1"/>
          </p:cNvPicPr>
          <p:nvPr/>
        </p:nvPicPr>
        <p:blipFill>
          <a:blip r:embed="rId4" cstate="print"/>
          <a:srcRect/>
          <a:stretch>
            <a:fillRect/>
          </a:stretch>
        </p:blipFill>
        <p:spPr bwMode="auto">
          <a:xfrm>
            <a:off x="2667000" y="5386865"/>
            <a:ext cx="228600" cy="217488"/>
          </a:xfrm>
          <a:prstGeom prst="rect">
            <a:avLst/>
          </a:prstGeom>
          <a:noFill/>
          <a:ln w="9525">
            <a:noFill/>
            <a:miter lim="800000"/>
            <a:headEnd/>
            <a:tailEnd/>
          </a:ln>
        </p:spPr>
      </p:pic>
      <p:pic>
        <p:nvPicPr>
          <p:cNvPr id="15" name="Picture 14" descr="red-checkmark.jpg"/>
          <p:cNvPicPr>
            <a:picLocks noChangeAspect="1"/>
          </p:cNvPicPr>
          <p:nvPr/>
        </p:nvPicPr>
        <p:blipFill>
          <a:blip r:embed="rId4" cstate="print"/>
          <a:srcRect/>
          <a:stretch>
            <a:fillRect/>
          </a:stretch>
        </p:blipFill>
        <p:spPr bwMode="auto">
          <a:xfrm>
            <a:off x="2667000" y="5604353"/>
            <a:ext cx="228600" cy="217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97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autoUpdateAnimBg="0"/>
    </p:bldLst>
  </p:timing>
</p:sld>
</file>

<file path=ppt/theme/theme1.xml><?xml version="1.0" encoding="utf-8"?>
<a:theme xmlns:a="http://schemas.openxmlformats.org/drawingml/2006/main" name="Gold Columns">
  <a:themeElements>
    <a:clrScheme name="Gold Columns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Gold Colum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old Columns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Gold Columns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Gold Columns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Gold Columns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Gold Columns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
      <a:clrScheme name="Gold Columns 6">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000000"/>
        </a:hlink>
        <a:folHlink>
          <a:srgbClr val="4D4D4D"/>
        </a:folHlink>
      </a:clrScheme>
      <a:clrMap bg1="lt1" tx1="dk1" bg2="lt2" tx2="dk2" accent1="accent1" accent2="accent2" accent3="accent3" accent4="accent4" accent5="accent5" accent6="accent6" hlink="hlink" folHlink="folHlink"/>
    </a:extraClrScheme>
    <a:extraClrScheme>
      <a:clrScheme name="Gold Columns 7">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saic">
  <a:themeElements>
    <a:clrScheme name="Mosaic 7">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000000"/>
      </a:hlink>
      <a:folHlink>
        <a:srgbClr val="000000"/>
      </a:folHlink>
    </a:clrScheme>
    <a:fontScheme name="Mosa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saic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Mosaic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Mosaic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Mosaic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Mosaic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
      <a:clrScheme name="Mosaic 6">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000000"/>
        </a:hlink>
        <a:folHlink>
          <a:srgbClr val="4D4D4D"/>
        </a:folHlink>
      </a:clrScheme>
      <a:clrMap bg1="lt1" tx1="dk1" bg2="lt2" tx2="dk2" accent1="accent1" accent2="accent2" accent3="accent3" accent4="accent4" accent5="accent5" accent6="accent6" hlink="hlink" folHlink="folHlink"/>
    </a:extraClrScheme>
    <a:extraClrScheme>
      <a:clrScheme name="Mosaic 7">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RAMED">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RAMED">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RAM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RAM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RAM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RAM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RAM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RAM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RAM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RAM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RAM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RAM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RAM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RAM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ranguta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rangut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angutan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Orangutan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Orangutan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Orangutan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Orangutan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5725</TotalTime>
  <Words>1099</Words>
  <Application>Microsoft Office PowerPoint</Application>
  <PresentationFormat>On-screen Show (4:3)</PresentationFormat>
  <Paragraphs>129</Paragraphs>
  <Slides>32</Slides>
  <Notes>4</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32</vt:i4>
      </vt:variant>
    </vt:vector>
  </HeadingPairs>
  <TitlesOfParts>
    <vt:vector size="47" baseType="lpstr">
      <vt:lpstr>Arial</vt:lpstr>
      <vt:lpstr>Arial Narrow</vt:lpstr>
      <vt:lpstr>Ash94</vt:lpstr>
      <vt:lpstr>Calibri</vt:lpstr>
      <vt:lpstr>Courier New</vt:lpstr>
      <vt:lpstr>Impact</vt:lpstr>
      <vt:lpstr>Symbol</vt:lpstr>
      <vt:lpstr>Times New Roman</vt:lpstr>
      <vt:lpstr>Wingdings</vt:lpstr>
      <vt:lpstr>Gold Columns</vt:lpstr>
      <vt:lpstr>Mosaic</vt:lpstr>
      <vt:lpstr>Kimono</vt:lpstr>
      <vt:lpstr>Fading Grid</vt:lpstr>
      <vt:lpstr>FRAMED</vt:lpstr>
      <vt:lpstr>Orangutan</vt:lpstr>
      <vt:lpstr>COMPUTER LAB OPERATIONS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Public Access Services &amp; Procedures </vt:lpstr>
      <vt:lpstr>Public Access Services &amp; Procedures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Support in the Computer Lab</dc:title>
  <dc:creator>Andrea Philo - MC-NPL Computer Lab</dc:creator>
  <cp:lastModifiedBy>Len</cp:lastModifiedBy>
  <cp:revision>386</cp:revision>
  <dcterms:created xsi:type="dcterms:W3CDTF">2006-11-10T18:59:09Z</dcterms:created>
  <dcterms:modified xsi:type="dcterms:W3CDTF">2017-12-27T17:42:53Z</dcterms:modified>
</cp:coreProperties>
</file>